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5"/>
  </p:normalViewPr>
  <p:slideViewPr>
    <p:cSldViewPr snapToGrid="0">
      <p:cViewPr varScale="1">
        <p:scale>
          <a:sx n="87" d="100"/>
          <a:sy n="87" d="100"/>
        </p:scale>
        <p:origin x="3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8030-64B1-CE0F-454E-572A45569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39082-141F-F908-3BE0-0D44BED3A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CA384-5549-9599-7F5B-FAE0E0346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7A1B2-5D69-3C62-4ED4-30E1DDB6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076C1-427C-5606-B0F7-482BD4C8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7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49E1-2DAC-EADF-2BF3-1C4F8AA7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BBF6-B625-1BC6-C1D2-DA9FD5E4C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9FB6E-1B06-FAF3-8520-7065D100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34D87-E5FD-3BC7-C156-DABB94B7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A544A-CB4D-6FDF-6745-1A1A6198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4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BE72-1C9A-D147-FD84-63AACDCA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6976C-323D-B25D-A3C0-E199E36D1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A82C6-259A-2D7E-FB33-5FE092245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A22E4-40E2-F7F7-B9CF-8DDF1B62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6A770-1F10-F8AD-8690-CC718930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7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0B28E-0448-694B-D760-1EA790FC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3AF93-1B0E-0897-B5F6-5E4226969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4ABAB-13D8-17F2-ECC9-362277356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E9B35-3DBC-A6DA-070C-15792AA64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5B10FE-D53D-1E8E-469E-50287A321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7C1E8-A6D5-F745-5213-CDB87E9F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1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1768-A4A6-C770-7440-11451685C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DD8EB-0175-633A-E1A2-BE63905EF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46186-AAA6-8CDF-8789-46F40BB1C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98DB1C-533C-238D-50FA-DE480AAD9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5A2557-51E3-074D-BC23-1D4552E2D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2F06DD-1AB4-B0A2-449F-504623F2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D7F34-9250-B2C2-FD82-13B9FBACA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F96B7-3BCB-163A-F179-DE3E01D8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0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ADA6-0B62-D907-6DC0-7B9F4231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D8909-19B5-E8DC-2225-17850758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1D787-96C7-DE68-C81D-212C1B3C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6A680-91D4-E908-A373-4766DBF9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4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23580D-BD5F-99A7-295E-7E3366A8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9A5F02-EDFA-98A7-3A0A-2C39C7BA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929B2-5472-0691-D191-F19A8DEA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63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91A0-748D-6A5C-6A85-858C799F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9D044-877F-2683-99DB-B68631245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A417E-0207-4411-26FC-5706D354C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162E8-554B-A6F9-CB0A-3C6918B7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BE49A-816E-E833-CA4F-BB11E05E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3B173-ADB0-50E2-8D9B-1F167F342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65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1B5E-8FD6-8ADC-8953-05FC6AD4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BCDCEC-133D-9B6A-C8C3-CC20B71D1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DD38B-F3F0-39EB-3B10-C7AD1CDCF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8342B-E50C-C933-2124-B7EF8662E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63115-88CA-2F6F-3BF0-6BAED096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D0015-8A50-9EB7-4F59-84EC4F16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9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CEB3-1CBC-D9DF-507F-4B45FAE76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AFF5A-AD64-25AF-E69D-4C5EC8FAC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B28FA-725A-532A-9909-3E5613043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D8291-6C53-3A48-D51E-4B2FEC22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C23F3-1038-5015-5B9C-403F27F9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2A9E0F-21F7-DFE6-8A56-2DAB443B1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9CA21D-74A4-72B1-AE5B-A13CD36C8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AE581-4711-71EB-0C4A-77B8A796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E6E85-9C2A-9261-17A3-20FC0BB2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DB8FF-F1EF-E708-B6DB-FCBB364F4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9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4B2519-4C2F-1978-711D-2F3BF39B4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84922-F3FF-A7A4-7260-7E7DE5F0F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377C8-795F-9486-C8E2-22BC5A238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03562-A532-114A-9AA6-A627A62090E7}" type="datetimeFigureOut">
              <a:rPr lang="en-US" smtClean="0"/>
              <a:t>6/21/25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3D6C4-6555-FE7F-2FB8-381930B6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8CEE5-AC5C-0FF6-648B-F2FBA648E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0C7D75-4D71-3542-ABBA-E7C958127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2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flowers and leaves&#10;&#10;AI-generated content may be incorrect.">
            <a:extLst>
              <a:ext uri="{FF2B5EF4-FFF2-40B4-BE49-F238E27FC236}">
                <a16:creationId xmlns:a16="http://schemas.microsoft.com/office/drawing/2014/main" id="{FEC44AC9-8D52-FB11-FB68-9312E3EBB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145" y="0"/>
            <a:ext cx="6823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7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ouquet of flowers&#10;&#10;AI-generated content may be incorrect.">
            <a:extLst>
              <a:ext uri="{FF2B5EF4-FFF2-40B4-BE49-F238E27FC236}">
                <a16:creationId xmlns:a16="http://schemas.microsoft.com/office/drawing/2014/main" id="{A8F02A06-1151-BF1A-435D-CEF62A801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430" y="0"/>
            <a:ext cx="6835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4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flowers and leaves&#10;&#10;AI-generated content may be incorrect.">
            <a:extLst>
              <a:ext uri="{FF2B5EF4-FFF2-40B4-BE49-F238E27FC236}">
                <a16:creationId xmlns:a16="http://schemas.microsoft.com/office/drawing/2014/main" id="{498B9386-2641-3091-4126-F9C7C982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63" y="0"/>
            <a:ext cx="6927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70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flower&#10;&#10;AI-generated content may be incorrect.">
            <a:extLst>
              <a:ext uri="{FF2B5EF4-FFF2-40B4-BE49-F238E27FC236}">
                <a16:creationId xmlns:a16="http://schemas.microsoft.com/office/drawing/2014/main" id="{457092C2-4F66-9944-A3A2-BA9A63EEB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715" y="0"/>
            <a:ext cx="684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4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flowers and fruits&#10;&#10;AI-generated content may be incorrect.">
            <a:extLst>
              <a:ext uri="{FF2B5EF4-FFF2-40B4-BE49-F238E27FC236}">
                <a16:creationId xmlns:a16="http://schemas.microsoft.com/office/drawing/2014/main" id="{408622A3-B99C-5372-BC25-F2FA42132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29" y="0"/>
            <a:ext cx="6433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75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uquet of flowers on a white background&#10;&#10;AI-generated content may be incorrect.">
            <a:extLst>
              <a:ext uri="{FF2B5EF4-FFF2-40B4-BE49-F238E27FC236}">
                <a16:creationId xmlns:a16="http://schemas.microsoft.com/office/drawing/2014/main" id="{2619F471-35B1-C9C7-70DD-1F2AFE4FC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867" y="0"/>
            <a:ext cx="5398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1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flowers on a white background&#10;&#10;AI-generated content may be incorrect.">
            <a:extLst>
              <a:ext uri="{FF2B5EF4-FFF2-40B4-BE49-F238E27FC236}">
                <a16:creationId xmlns:a16="http://schemas.microsoft.com/office/drawing/2014/main" id="{FCF5A659-618C-C649-B87A-2484EF92D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9" y="-1"/>
            <a:ext cx="6607277" cy="660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90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flowers and leaves&#10;&#10;AI-generated content may be incorrect.">
            <a:extLst>
              <a:ext uri="{FF2B5EF4-FFF2-40B4-BE49-F238E27FC236}">
                <a16:creationId xmlns:a16="http://schemas.microsoft.com/office/drawing/2014/main" id="{7DF3F034-BA1A-CBAF-911B-0904FBD62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87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uple of flowers on a white background&#10;&#10;AI-generated content may be incorrect.">
            <a:extLst>
              <a:ext uri="{FF2B5EF4-FFF2-40B4-BE49-F238E27FC236}">
                <a16:creationId xmlns:a16="http://schemas.microsoft.com/office/drawing/2014/main" id="{9EA46FFC-DA84-BFFA-9996-D56F57EC61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5" b="375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6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Wendy Welch</dc:creator>
  <cp:lastModifiedBy>Wendy Welch</cp:lastModifiedBy>
  <cp:revision>1</cp:revision>
  <dcterms:created xsi:type="dcterms:W3CDTF">2025-06-21T19:04:10Z</dcterms:created>
  <dcterms:modified xsi:type="dcterms:W3CDTF">2025-06-21T19:07:17Z</dcterms:modified>
</cp:coreProperties>
</file>