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94" r:id="rId2"/>
    <p:sldId id="256" r:id="rId3"/>
    <p:sldId id="257" r:id="rId4"/>
    <p:sldId id="258" r:id="rId5"/>
    <p:sldId id="259" r:id="rId6"/>
    <p:sldId id="262" r:id="rId7"/>
    <p:sldId id="260" r:id="rId8"/>
    <p:sldId id="263" r:id="rId9"/>
    <p:sldId id="266" r:id="rId10"/>
    <p:sldId id="264" r:id="rId11"/>
    <p:sldId id="265" r:id="rId12"/>
    <p:sldId id="267" r:id="rId13"/>
    <p:sldId id="292" r:id="rId14"/>
    <p:sldId id="261" r:id="rId15"/>
    <p:sldId id="293" r:id="rId16"/>
    <p:sldId id="295" r:id="rId17"/>
    <p:sldId id="280" r:id="rId18"/>
    <p:sldId id="283" r:id="rId19"/>
    <p:sldId id="284" r:id="rId20"/>
    <p:sldId id="281" r:id="rId21"/>
    <p:sldId id="274" r:id="rId22"/>
    <p:sldId id="285" r:id="rId23"/>
    <p:sldId id="278" r:id="rId24"/>
    <p:sldId id="269" r:id="rId25"/>
    <p:sldId id="297" r:id="rId26"/>
    <p:sldId id="296" r:id="rId27"/>
    <p:sldId id="290" r:id="rId28"/>
    <p:sldId id="289" r:id="rId29"/>
    <p:sldId id="291" r:id="rId30"/>
    <p:sldId id="272" r:id="rId31"/>
    <p:sldId id="286" r:id="rId32"/>
    <p:sldId id="287" r:id="rId33"/>
    <p:sldId id="288" r:id="rId34"/>
    <p:sldId id="270" r:id="rId35"/>
    <p:sldId id="275" r:id="rId36"/>
    <p:sldId id="282" r:id="rId37"/>
    <p:sldId id="276" r:id="rId38"/>
    <p:sldId id="279" r:id="rId39"/>
    <p:sldId id="268" r:id="rId40"/>
    <p:sldId id="277" r:id="rId41"/>
    <p:sldId id="273" r:id="rId4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94"/>
  </p:normalViewPr>
  <p:slideViewPr>
    <p:cSldViewPr snapToGrid="0" snapToObjects="1">
      <p:cViewPr varScale="1">
        <p:scale>
          <a:sx n="121" d="100"/>
          <a:sy n="121" d="100"/>
        </p:scale>
        <p:origin x="74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733F21-9887-A343-8791-642F748E593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62D852E-45BA-8548-8C46-7EDBDF3821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474721-0E3C-6F41-A855-E28BC17D93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9D432-4DB0-D449-A6F5-7CC5902F1044}" type="datetimeFigureOut">
              <a:rPr lang="en-US" smtClean="0"/>
              <a:t>4/20/24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13981A-FBC6-9446-A114-36B30B4758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44D78D-6288-4B4E-9A35-E6F74F9AAE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D5CAA8-4D7A-254A-B865-0C1AEB7612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39118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30F873-0FA6-EC41-880C-C1C5718F07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D1E130-9619-1E40-8957-46B82A9EE0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C0034AF-F300-A945-9954-CCBF148030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9D432-4DB0-D449-A6F5-7CC5902F1044}" type="datetimeFigureOut">
              <a:rPr lang="en-US" smtClean="0"/>
              <a:t>4/20/24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27B909-2965-4849-812B-2F511C4B95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8A50FA-6EDE-A74B-BE98-238484E2AB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D5CAA8-4D7A-254A-B865-0C1AEB7612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93827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A82B80-49B6-7C46-92A9-B9087E5EF8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546ED87-CE35-B943-A78C-2152D6FEF4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8B24C3-4E67-5145-9665-FEF61A7A4E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9D432-4DB0-D449-A6F5-7CC5902F1044}" type="datetimeFigureOut">
              <a:rPr lang="en-US" smtClean="0"/>
              <a:t>4/20/24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E6BAD0-F608-704A-A737-2CA2B04D92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BF4F1C-597A-AF44-9D59-3558F2E559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D5CAA8-4D7A-254A-B865-0C1AEB7612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2284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4647E5-9C4B-4847-9C77-3E3255A138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E971D9-6051-5743-91D7-D722763F50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462AD06-6924-564F-B8EF-AAEBBEB31B6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7728DD3-FBE8-E543-BFC9-4F808E1D38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9D432-4DB0-D449-A6F5-7CC5902F1044}" type="datetimeFigureOut">
              <a:rPr lang="en-US" smtClean="0"/>
              <a:t>4/20/24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A30A64F-49A9-2344-A035-440D268DD5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A9F0822-1358-3142-AE22-F6FCA4C184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D5CAA8-4D7A-254A-B865-0C1AEB7612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23171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65A8F1-0718-7049-AFA0-313956AEA1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B7A2A05-4E4C-B443-ABAD-E97054FB9B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D824848-1301-DF46-8DA5-8A8A743E446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43151C0-E302-704D-BD33-075D567EEAC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D76D458-CE5F-FE41-A15A-EE54EE2DE75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7139F7C-E705-EA47-84E9-7782013F4C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9D432-4DB0-D449-A6F5-7CC5902F1044}" type="datetimeFigureOut">
              <a:rPr lang="en-US" smtClean="0"/>
              <a:t>4/20/24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D95C35E-6307-DB4E-B8C6-814ACAE123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CEEE867-B0F4-2A4A-9C3D-3F6C0E2F9D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D5CAA8-4D7A-254A-B865-0C1AEB7612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40184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D8686B-4F31-054E-ABF6-CAD80CE769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F9A3C05-D5F2-2440-9912-2786FEF435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9D432-4DB0-D449-A6F5-7CC5902F1044}" type="datetimeFigureOut">
              <a:rPr lang="en-US" smtClean="0"/>
              <a:t>4/20/24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81B1BD2-5DA4-D846-B1A0-6A4AB2BFD9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A678169-BE49-0B42-8CDA-58D40F7271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D5CAA8-4D7A-254A-B865-0C1AEB7612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42721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59777FD-8B70-1E49-B0FB-4235ACE656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9D432-4DB0-D449-A6F5-7CC5902F1044}" type="datetimeFigureOut">
              <a:rPr lang="en-US" smtClean="0"/>
              <a:t>4/20/24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8CAC700-5721-2C44-A967-6A7D9C79E0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BEB607-77BE-C645-B17B-FE71D99BC4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D5CAA8-4D7A-254A-B865-0C1AEB7612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31615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C7B6A0-C22B-E244-842C-D3768B38DF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BBEC3C-857B-4146-BEA8-D55B3C0D38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55C728-D0D3-244F-97DD-4708C826507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F80A4C-CEC9-A94E-8E21-746DF4A4E9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9D432-4DB0-D449-A6F5-7CC5902F1044}" type="datetimeFigureOut">
              <a:rPr lang="en-US" smtClean="0"/>
              <a:t>4/20/24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EE0877C-B91B-6F44-86C5-4E093532CB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3F97409-8BA8-0E4D-BCAF-82F9E6EC00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D5CAA8-4D7A-254A-B865-0C1AEB7612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73931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0CE5AB-C0D6-C04D-ADCD-0AE5A292D1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D5B6095-47C6-0946-A2EC-CE35E339ACF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0D1CF9-9871-B543-A6B5-1D72FC9F446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1CD5D61-B3B5-864A-9224-0242F9E3F0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9D432-4DB0-D449-A6F5-7CC5902F1044}" type="datetimeFigureOut">
              <a:rPr lang="en-US" smtClean="0"/>
              <a:t>4/20/24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9F3DCB-603D-014B-90EC-7F3A69542C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FF53F8A-57F4-E649-8A59-4EDA4E113E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D5CAA8-4D7A-254A-B865-0C1AEB7612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19689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279320-F571-CF49-8A0F-2B010D9166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A42A691-8DD0-0942-BBC9-15DEB9AD8DE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D7F4DC-35F9-2D43-A863-126EF708F9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9D432-4DB0-D449-A6F5-7CC5902F1044}" type="datetimeFigureOut">
              <a:rPr lang="en-US" smtClean="0"/>
              <a:t>4/20/24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52E32C-9C26-A940-A559-8E65B9D0EF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A4F081-2E34-CD44-AF9E-8EFDCC7F3B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D5CAA8-4D7A-254A-B865-0C1AEB7612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39088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813D287-0AC7-A54E-BA71-2CE1B6940B7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FFE331C-3696-1B49-B52E-41CDD30134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6DE9BB-E22C-CC48-9BA5-EFCC9FB8FF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9D432-4DB0-D449-A6F5-7CC5902F1044}" type="datetimeFigureOut">
              <a:rPr lang="en-US" smtClean="0"/>
              <a:t>4/20/24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3DB914-5432-5246-9674-7320061DCF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51CB27-B353-024A-9210-4ADAE8C1EA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D5CAA8-4D7A-254A-B865-0C1AEB7612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12667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F871579-6415-484C-92BC-6095A73CD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733884B-0C33-E744-9BA2-3974C7CFEE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DD52E6-6A00-7949-B38E-6514AA711B2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59D432-4DB0-D449-A6F5-7CC5902F1044}" type="datetimeFigureOut">
              <a:rPr lang="en-US" smtClean="0"/>
              <a:t>4/20/24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F1DAE5-5836-8D43-A493-35AE0923027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181283-84D0-CF48-8394-1C21296D10E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D5CAA8-4D7A-254A-B865-0C1AEB7612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46838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hyperlink" Target="https://en.wikipedia.org/wiki/Renaissance" TargetMode="External"/><Relationship Id="rId3" Type="http://schemas.openxmlformats.org/officeDocument/2006/relationships/hyperlink" Target="https://en.wikipedia.org/wiki/Ancient_Greek_art" TargetMode="External"/><Relationship Id="rId7" Type="http://schemas.openxmlformats.org/officeDocument/2006/relationships/hyperlink" Target="https://en.wikipedia.org/wiki/Gothic_art" TargetMode="External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en.wikipedia.org/wiki/Romanesque_art" TargetMode="External"/><Relationship Id="rId5" Type="http://schemas.openxmlformats.org/officeDocument/2006/relationships/hyperlink" Target="https://en.wikipedia.org/wiki/Byzantine_art" TargetMode="External"/><Relationship Id="rId10" Type="http://schemas.openxmlformats.org/officeDocument/2006/relationships/hyperlink" Target="https://en.wikipedia.org/wiki/Rococo" TargetMode="External"/><Relationship Id="rId4" Type="http://schemas.openxmlformats.org/officeDocument/2006/relationships/hyperlink" Target="https://en.wikipedia.org/wiki/Ancient_Roman_art" TargetMode="External"/><Relationship Id="rId9" Type="http://schemas.openxmlformats.org/officeDocument/2006/relationships/hyperlink" Target="https://en.wikipedia.org/wiki/Baroque" TargetMode="Externa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26A24B8-FEC2-CEE8-1BE7-90EDD1CA015D}"/>
              </a:ext>
            </a:extLst>
          </p:cNvPr>
          <p:cNvSpPr txBox="1"/>
          <p:nvPr/>
        </p:nvSpPr>
        <p:spPr>
          <a:xfrm>
            <a:off x="4981903" y="3429000"/>
            <a:ext cx="30548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Vines in Medieval Manuscripts</a:t>
            </a:r>
          </a:p>
        </p:txBody>
      </p:sp>
    </p:spTree>
    <p:extLst>
      <p:ext uri="{BB962C8B-B14F-4D97-AF65-F5344CB8AC3E}">
        <p14:creationId xmlns:p14="http://schemas.microsoft.com/office/powerpoint/2010/main" val="41511057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CE2FFE4-6D35-A34E-A6BA-AC5D9C69EE3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817" r="19613" b="-1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82289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EE917DF-C464-9641-AA32-E638061EBD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0" y="254000"/>
            <a:ext cx="6096000" cy="635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37368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, fabric&#10;&#10;Description automatically generated">
            <a:extLst>
              <a:ext uri="{FF2B5EF4-FFF2-40B4-BE49-F238E27FC236}">
                <a16:creationId xmlns:a16="http://schemas.microsoft.com/office/drawing/2014/main" id="{F4472BF3-D0BA-3E48-A016-CDB753D9F3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1476" y="643466"/>
            <a:ext cx="3649048" cy="557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61865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fabric&#10;&#10;Description automatically generated">
            <a:extLst>
              <a:ext uri="{FF2B5EF4-FFF2-40B4-BE49-F238E27FC236}">
                <a16:creationId xmlns:a16="http://schemas.microsoft.com/office/drawing/2014/main" id="{165CE222-1895-9845-A598-6CB2EE1CA5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6622" y="0"/>
            <a:ext cx="365875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9432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fabric&#10;&#10;Description automatically generated">
            <a:extLst>
              <a:ext uri="{FF2B5EF4-FFF2-40B4-BE49-F238E27FC236}">
                <a16:creationId xmlns:a16="http://schemas.microsoft.com/office/drawing/2014/main" id="{13422F78-534B-FE4F-8005-7DBFE54726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0488" y="322583"/>
            <a:ext cx="4356470" cy="6163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25216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fabric&#10;&#10;Description automatically generated">
            <a:extLst>
              <a:ext uri="{FF2B5EF4-FFF2-40B4-BE49-F238E27FC236}">
                <a16:creationId xmlns:a16="http://schemas.microsoft.com/office/drawing/2014/main" id="{23B05C28-B8C9-AB44-82AD-CE0F07A2BD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78995" y="643466"/>
            <a:ext cx="4234010" cy="557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12013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&#10;&#10;Description automatically generated">
            <a:extLst>
              <a:ext uri="{FF2B5EF4-FFF2-40B4-BE49-F238E27FC236}">
                <a16:creationId xmlns:a16="http://schemas.microsoft.com/office/drawing/2014/main" id="{C7C9259D-1E6C-8A40-BFE1-0B5B6EA962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75535" y="0"/>
            <a:ext cx="744093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83315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, picture frame&#10;&#10;Description automatically generated">
            <a:extLst>
              <a:ext uri="{FF2B5EF4-FFF2-40B4-BE49-F238E27FC236}">
                <a16:creationId xmlns:a16="http://schemas.microsoft.com/office/drawing/2014/main" id="{ACB547E1-5EC1-A240-BAEE-7531243DDC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1410" y="0"/>
            <a:ext cx="486918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88451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&#10;&#10;Description automatically generated">
            <a:extLst>
              <a:ext uri="{FF2B5EF4-FFF2-40B4-BE49-F238E27FC236}">
                <a16:creationId xmlns:a16="http://schemas.microsoft.com/office/drawing/2014/main" id="{31364986-6B33-CB4F-AA1E-26190D8B45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8902" y="643466"/>
            <a:ext cx="6554196" cy="557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55908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15903FB-99BB-0D4F-9967-6653DB0BEE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6275" y="106363"/>
            <a:ext cx="3228975" cy="6664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27014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2AD27A3-E144-E249-B96F-90B5F16BF2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43413" y="44471"/>
            <a:ext cx="3471862" cy="6813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07128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a book&#10;&#10;Description automatically generated">
            <a:extLst>
              <a:ext uri="{FF2B5EF4-FFF2-40B4-BE49-F238E27FC236}">
                <a16:creationId xmlns:a16="http://schemas.microsoft.com/office/drawing/2014/main" id="{7EB1DED0-3FF0-36A5-D7F9-882043B4DA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27186" y="643466"/>
            <a:ext cx="3537627" cy="557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114281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picture containing text, fabric&#10;&#10;Description automatically generated">
            <a:extLst>
              <a:ext uri="{FF2B5EF4-FFF2-40B4-BE49-F238E27FC236}">
                <a16:creationId xmlns:a16="http://schemas.microsoft.com/office/drawing/2014/main" id="{54EB4915-C37C-0847-9F4B-73393728D13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9" r="2379" b="-1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415189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a blue and brown floral design&#10;&#10;Description automatically generated">
            <a:extLst>
              <a:ext uri="{FF2B5EF4-FFF2-40B4-BE49-F238E27FC236}">
                <a16:creationId xmlns:a16="http://schemas.microsoft.com/office/drawing/2014/main" id="{90D6611E-2A8C-09EF-00D8-A38E2895E3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467" y="1888659"/>
            <a:ext cx="10905066" cy="3080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893468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EE59F6B-4F9B-EDFC-8E8A-AE3E49C67AFF}"/>
              </a:ext>
            </a:extLst>
          </p:cNvPr>
          <p:cNvSpPr txBox="1"/>
          <p:nvPr/>
        </p:nvSpPr>
        <p:spPr>
          <a:xfrm>
            <a:off x="4519448" y="3163614"/>
            <a:ext cx="28062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William Morris (1834-1896)</a:t>
            </a:r>
          </a:p>
        </p:txBody>
      </p:sp>
    </p:spTree>
    <p:extLst>
      <p:ext uri="{BB962C8B-B14F-4D97-AF65-F5344CB8AC3E}">
        <p14:creationId xmlns:p14="http://schemas.microsoft.com/office/powerpoint/2010/main" val="337668274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a wallpaper&#10;&#10;Description automatically generated">
            <a:extLst>
              <a:ext uri="{FF2B5EF4-FFF2-40B4-BE49-F238E27FC236}">
                <a16:creationId xmlns:a16="http://schemas.microsoft.com/office/drawing/2014/main" id="{2B97054E-8946-7C0F-6D52-CD09AA0E8A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46859" y="0"/>
            <a:ext cx="529828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781300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a wallpaper&#10;&#10;Description automatically generated">
            <a:extLst>
              <a:ext uri="{FF2B5EF4-FFF2-40B4-BE49-F238E27FC236}">
                <a16:creationId xmlns:a16="http://schemas.microsoft.com/office/drawing/2014/main" id="{DA3E71CD-73D5-5C33-3871-6699818484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4537" y="643466"/>
            <a:ext cx="4442925" cy="557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046615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a wallpaper&#10;&#10;Description automatically generated">
            <a:extLst>
              <a:ext uri="{FF2B5EF4-FFF2-40B4-BE49-F238E27FC236}">
                <a16:creationId xmlns:a16="http://schemas.microsoft.com/office/drawing/2014/main" id="{EA49E7A4-6BAD-BE03-AB65-42FA4463C4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4175" y="643466"/>
            <a:ext cx="4303649" cy="557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456043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a pattern&#10;&#10;Description automatically generated">
            <a:extLst>
              <a:ext uri="{FF2B5EF4-FFF2-40B4-BE49-F238E27FC236}">
                <a16:creationId xmlns:a16="http://schemas.microsoft.com/office/drawing/2014/main" id="{A369975C-19D2-96D1-7C8A-0FA1E66938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45286" y="643466"/>
            <a:ext cx="5501428" cy="557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104402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a wallpaper&#10;&#10;Description automatically generated">
            <a:extLst>
              <a:ext uri="{FF2B5EF4-FFF2-40B4-BE49-F238E27FC236}">
                <a16:creationId xmlns:a16="http://schemas.microsoft.com/office/drawing/2014/main" id="{5FCCB922-DEE0-85D8-C510-1425A4355E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3359" y="0"/>
            <a:ext cx="472528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952593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a fabric&#10;&#10;Description automatically generated">
            <a:extLst>
              <a:ext uri="{FF2B5EF4-FFF2-40B4-BE49-F238E27FC236}">
                <a16:creationId xmlns:a16="http://schemas.microsoft.com/office/drawing/2014/main" id="{E57BD1E1-CAA6-A5D7-DDB8-937CF29B68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0" y="571500"/>
            <a:ext cx="7620000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649051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fabric with flowers and leaves&#10;&#10;Description automatically generated">
            <a:extLst>
              <a:ext uri="{FF2B5EF4-FFF2-40B4-BE49-F238E27FC236}">
                <a16:creationId xmlns:a16="http://schemas.microsoft.com/office/drawing/2014/main" id="{79387C87-B230-D23A-16A3-D1FC1C090C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4083" y="643466"/>
            <a:ext cx="6963833" cy="557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618182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blue and white floral pattern&#10;&#10;Description automatically generated">
            <a:extLst>
              <a:ext uri="{FF2B5EF4-FFF2-40B4-BE49-F238E27FC236}">
                <a16:creationId xmlns:a16="http://schemas.microsoft.com/office/drawing/2014/main" id="{1F97E449-1ABE-B5C4-AA83-DD42383C05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0466" y="643466"/>
            <a:ext cx="5571067" cy="557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451895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BEBC421-C707-DCC8-11C1-5F7964E76292}"/>
              </a:ext>
            </a:extLst>
          </p:cNvPr>
          <p:cNvSpPr txBox="1"/>
          <p:nvPr/>
        </p:nvSpPr>
        <p:spPr>
          <a:xfrm>
            <a:off x="4614042" y="3059668"/>
            <a:ext cx="26170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Acanthus ornament</a:t>
            </a:r>
          </a:p>
        </p:txBody>
      </p:sp>
    </p:spTree>
    <p:extLst>
      <p:ext uri="{BB962C8B-B14F-4D97-AF65-F5344CB8AC3E}">
        <p14:creationId xmlns:p14="http://schemas.microsoft.com/office/powerpoint/2010/main" val="398980674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a design&#10;&#10;Description automatically generated">
            <a:extLst>
              <a:ext uri="{FF2B5EF4-FFF2-40B4-BE49-F238E27FC236}">
                <a16:creationId xmlns:a16="http://schemas.microsoft.com/office/drawing/2014/main" id="{D80B7832-7156-0908-2046-C1C6AD4C88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467" y="866309"/>
            <a:ext cx="10905066" cy="512538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ED1C2B6-E566-1DA3-2F77-2E172254B270}"/>
              </a:ext>
            </a:extLst>
          </p:cNvPr>
          <p:cNvSpPr txBox="1"/>
          <p:nvPr/>
        </p:nvSpPr>
        <p:spPr>
          <a:xfrm>
            <a:off x="241738" y="6075773"/>
            <a:ext cx="1195026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A" dirty="0"/>
              <a:t>Timeline of acanthus styles: </a:t>
            </a:r>
          </a:p>
          <a:p>
            <a:r>
              <a:rPr lang="en-CA" b="1" dirty="0"/>
              <a:t>a</a:t>
            </a:r>
            <a:r>
              <a:rPr lang="en-CA" dirty="0"/>
              <a:t>) </a:t>
            </a:r>
            <a:r>
              <a:rPr lang="en-CA" dirty="0">
                <a:hlinkClick r:id="rId3" tooltip="Ancient Greek art"/>
              </a:rPr>
              <a:t>Greek</a:t>
            </a:r>
            <a:r>
              <a:rPr lang="en-CA" dirty="0"/>
              <a:t>; </a:t>
            </a:r>
            <a:r>
              <a:rPr lang="en-CA" b="1" dirty="0"/>
              <a:t>b</a:t>
            </a:r>
            <a:r>
              <a:rPr lang="en-CA" dirty="0"/>
              <a:t>) </a:t>
            </a:r>
            <a:r>
              <a:rPr lang="en-CA" dirty="0">
                <a:hlinkClick r:id="rId4" tooltip="Ancient Roman art"/>
              </a:rPr>
              <a:t>Roman</a:t>
            </a:r>
            <a:r>
              <a:rPr lang="en-CA" dirty="0"/>
              <a:t>; </a:t>
            </a:r>
            <a:r>
              <a:rPr lang="en-CA" b="1" dirty="0"/>
              <a:t>c</a:t>
            </a:r>
            <a:r>
              <a:rPr lang="en-CA" dirty="0"/>
              <a:t>) </a:t>
            </a:r>
            <a:r>
              <a:rPr lang="en-CA" dirty="0">
                <a:hlinkClick r:id="rId5" tooltip="Byzantine art"/>
              </a:rPr>
              <a:t>Byzantine</a:t>
            </a:r>
            <a:r>
              <a:rPr lang="en-CA" dirty="0"/>
              <a:t>; </a:t>
            </a:r>
            <a:r>
              <a:rPr lang="en-CA" b="1" dirty="0"/>
              <a:t>d</a:t>
            </a:r>
            <a:r>
              <a:rPr lang="en-CA" dirty="0"/>
              <a:t>) </a:t>
            </a:r>
            <a:r>
              <a:rPr lang="en-CA" dirty="0">
                <a:hlinkClick r:id="rId6" tooltip="Romanesque art"/>
              </a:rPr>
              <a:t>Romanesque</a:t>
            </a:r>
            <a:r>
              <a:rPr lang="en-CA" dirty="0"/>
              <a:t>; </a:t>
            </a:r>
            <a:r>
              <a:rPr lang="en-CA" b="1" dirty="0"/>
              <a:t>e &amp; f</a:t>
            </a:r>
            <a:r>
              <a:rPr lang="en-CA" dirty="0"/>
              <a:t>) </a:t>
            </a:r>
            <a:r>
              <a:rPr lang="en-CA" dirty="0">
                <a:hlinkClick r:id="rId7" tooltip="Gothic art"/>
              </a:rPr>
              <a:t>Gothic</a:t>
            </a:r>
            <a:r>
              <a:rPr lang="en-CA" dirty="0"/>
              <a:t>; </a:t>
            </a:r>
            <a:r>
              <a:rPr lang="en-CA" b="1" dirty="0"/>
              <a:t>g</a:t>
            </a:r>
            <a:r>
              <a:rPr lang="en-CA" dirty="0"/>
              <a:t>) </a:t>
            </a:r>
            <a:r>
              <a:rPr lang="en-CA" dirty="0">
                <a:hlinkClick r:id="rId8" tooltip="Renaissance"/>
              </a:rPr>
              <a:t>Renaissance</a:t>
            </a:r>
            <a:r>
              <a:rPr lang="en-CA" dirty="0"/>
              <a:t>; </a:t>
            </a:r>
            <a:r>
              <a:rPr lang="en-CA" b="1" dirty="0"/>
              <a:t>h &amp; </a:t>
            </a:r>
            <a:r>
              <a:rPr lang="en-CA" b="1" dirty="0" err="1"/>
              <a:t>i</a:t>
            </a:r>
            <a:r>
              <a:rPr lang="en-CA" dirty="0"/>
              <a:t>) </a:t>
            </a:r>
            <a:r>
              <a:rPr lang="en-CA" dirty="0">
                <a:hlinkClick r:id="rId9" tooltip="Baroque"/>
              </a:rPr>
              <a:t>Baroque</a:t>
            </a:r>
            <a:r>
              <a:rPr lang="en-CA" dirty="0"/>
              <a:t>; </a:t>
            </a:r>
            <a:r>
              <a:rPr lang="en-CA" b="1" dirty="0"/>
              <a:t>j &amp; k</a:t>
            </a:r>
            <a:r>
              <a:rPr lang="en-CA" dirty="0"/>
              <a:t>) </a:t>
            </a:r>
            <a:r>
              <a:rPr lang="en-CA" dirty="0">
                <a:hlinkClick r:id="rId10" tooltip="Rococo"/>
              </a:rPr>
              <a:t>Rococo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501603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a stone pillar&#10;&#10;Description automatically generated">
            <a:extLst>
              <a:ext uri="{FF2B5EF4-FFF2-40B4-BE49-F238E27FC236}">
                <a16:creationId xmlns:a16="http://schemas.microsoft.com/office/drawing/2014/main" id="{A55E333E-61AD-7C97-C5E9-9A23F68ADC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2425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645063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a design&#10;&#10;Description automatically generated">
            <a:extLst>
              <a:ext uri="{FF2B5EF4-FFF2-40B4-BE49-F238E27FC236}">
                <a16:creationId xmlns:a16="http://schemas.microsoft.com/office/drawing/2014/main" id="{41345CD7-FA5B-FD7E-AF23-B22C8253DD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2750" y="590550"/>
            <a:ext cx="3746500" cy="5676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981250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a leaf&#10;&#10;Description automatically generated">
            <a:extLst>
              <a:ext uri="{FF2B5EF4-FFF2-40B4-BE49-F238E27FC236}">
                <a16:creationId xmlns:a16="http://schemas.microsoft.com/office/drawing/2014/main" id="{7BA4239B-3D64-DBFF-8458-A0871E30DE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2425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883742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ue and white floral design&#10;&#10;Description automatically generated">
            <a:extLst>
              <a:ext uri="{FF2B5EF4-FFF2-40B4-BE49-F238E27FC236}">
                <a16:creationId xmlns:a16="http://schemas.microsoft.com/office/drawing/2014/main" id="{670BD581-8FDA-A3A4-41F6-E56EC3391A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45286" y="643466"/>
            <a:ext cx="5501428" cy="557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003853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a wallpaper&#10;&#10;Description automatically generated">
            <a:extLst>
              <a:ext uri="{FF2B5EF4-FFF2-40B4-BE49-F238E27FC236}">
                <a16:creationId xmlns:a16="http://schemas.microsoft.com/office/drawing/2014/main" id="{FEC45084-2FEF-8A3B-5DCD-9C3EDAE4FC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2425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570780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a floral design&#10;&#10;Description automatically generated">
            <a:extLst>
              <a:ext uri="{FF2B5EF4-FFF2-40B4-BE49-F238E27FC236}">
                <a16:creationId xmlns:a16="http://schemas.microsoft.com/office/drawing/2014/main" id="{9FBB684B-E870-DBB6-32D9-21B60C7BEB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0466" y="643466"/>
            <a:ext cx="5571067" cy="557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09470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a wallpaper&#10;&#10;Description automatically generated">
            <a:extLst>
              <a:ext uri="{FF2B5EF4-FFF2-40B4-BE49-F238E27FC236}">
                <a16:creationId xmlns:a16="http://schemas.microsoft.com/office/drawing/2014/main" id="{C9941E28-52E7-05A1-EFEF-E3C754CD6C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65550" y="412750"/>
            <a:ext cx="4660900" cy="603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755484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a floral pattern&#10;&#10;Description automatically generated">
            <a:extLst>
              <a:ext uri="{FF2B5EF4-FFF2-40B4-BE49-F238E27FC236}">
                <a16:creationId xmlns:a16="http://schemas.microsoft.com/office/drawing/2014/main" id="{DE9E02A4-950B-8D3B-5B16-478FDD7924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8995" y="643466"/>
            <a:ext cx="8074010" cy="557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920887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blue and white floral pattern&#10;&#10;Description automatically generated">
            <a:extLst>
              <a:ext uri="{FF2B5EF4-FFF2-40B4-BE49-F238E27FC236}">
                <a16:creationId xmlns:a16="http://schemas.microsoft.com/office/drawing/2014/main" id="{E34E9EE3-C8D6-0D59-A3C0-C4D2587FDA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9703" y="0"/>
            <a:ext cx="551259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388253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floral pattern with birds and berries&#10;&#10;Description automatically generated">
            <a:extLst>
              <a:ext uri="{FF2B5EF4-FFF2-40B4-BE49-F238E27FC236}">
                <a16:creationId xmlns:a16="http://schemas.microsoft.com/office/drawing/2014/main" id="{D4A5474E-1D72-4DF4-56EB-500FE1BFF0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4294" y="643466"/>
            <a:ext cx="7403411" cy="557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287620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a floral pattern&#10;&#10;Description automatically generated">
            <a:extLst>
              <a:ext uri="{FF2B5EF4-FFF2-40B4-BE49-F238E27FC236}">
                <a16:creationId xmlns:a16="http://schemas.microsoft.com/office/drawing/2014/main" id="{FBF6637C-4C40-78E0-6E7D-D6808A0D7A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3320" y="643466"/>
            <a:ext cx="7165359" cy="557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270806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a floral pattern&#10;&#10;Description automatically generated">
            <a:extLst>
              <a:ext uri="{FF2B5EF4-FFF2-40B4-BE49-F238E27FC236}">
                <a16:creationId xmlns:a16="http://schemas.microsoft.com/office/drawing/2014/main" id="{F75000E1-10AD-D05E-8603-AC1D1672E6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449418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a wallpaper&#10;&#10;Description automatically generated">
            <a:extLst>
              <a:ext uri="{FF2B5EF4-FFF2-40B4-BE49-F238E27FC236}">
                <a16:creationId xmlns:a16="http://schemas.microsoft.com/office/drawing/2014/main" id="{2CEA7DBA-B578-1DBD-0A31-841535F3C0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3982" y="643466"/>
            <a:ext cx="3844036" cy="557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992027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ue and white floral pattern&#10;&#10;Description automatically generated">
            <a:extLst>
              <a:ext uri="{FF2B5EF4-FFF2-40B4-BE49-F238E27FC236}">
                <a16:creationId xmlns:a16="http://schemas.microsoft.com/office/drawing/2014/main" id="{D4EA002A-39E3-DEEC-72C0-1F6376820C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56857" y="0"/>
            <a:ext cx="587828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938049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a wallpaper&#10;&#10;Description automatically generated">
            <a:extLst>
              <a:ext uri="{FF2B5EF4-FFF2-40B4-BE49-F238E27FC236}">
                <a16:creationId xmlns:a16="http://schemas.microsoft.com/office/drawing/2014/main" id="{C805FCD2-2A79-BFE7-B69A-74D7706A01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6000" y="57150"/>
            <a:ext cx="5080000" cy="6743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79593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</TotalTime>
  <Words>53</Words>
  <Application>Microsoft Macintosh PowerPoint</Application>
  <PresentationFormat>Widescreen</PresentationFormat>
  <Paragraphs>5</Paragraphs>
  <Slides>41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5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Wendy Welch</dc:creator>
  <cp:lastModifiedBy>Wendy Welch</cp:lastModifiedBy>
  <cp:revision>2</cp:revision>
  <dcterms:created xsi:type="dcterms:W3CDTF">2020-11-24T01:47:44Z</dcterms:created>
  <dcterms:modified xsi:type="dcterms:W3CDTF">2024-04-20T19:14:34Z</dcterms:modified>
</cp:coreProperties>
</file>