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57" r:id="rId11"/>
    <p:sldId id="277" r:id="rId12"/>
    <p:sldId id="273" r:id="rId13"/>
    <p:sldId id="270" r:id="rId14"/>
    <p:sldId id="282" r:id="rId15"/>
    <p:sldId id="278" r:id="rId16"/>
    <p:sldId id="279" r:id="rId17"/>
    <p:sldId id="272" r:id="rId18"/>
    <p:sldId id="280" r:id="rId19"/>
    <p:sldId id="274" r:id="rId20"/>
    <p:sldId id="271" r:id="rId21"/>
    <p:sldId id="281" r:id="rId22"/>
    <p:sldId id="275" r:id="rId23"/>
    <p:sldId id="267" r:id="rId24"/>
    <p:sldId id="268" r:id="rId25"/>
    <p:sldId id="269" r:id="rId26"/>
    <p:sldId id="286" r:id="rId27"/>
    <p:sldId id="266" r:id="rId28"/>
    <p:sldId id="284" r:id="rId29"/>
    <p:sldId id="283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9775E-9242-BE6B-F635-82FBB9ECB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25CEA4-81FD-D64D-E2C7-1875E1B43B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C682C-3F8B-89E4-606D-B1DAC9037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942FB-152E-EE3B-493C-D9EF19588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057AB-D8C4-339F-746D-10FDE8935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79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1DD9-23C4-6264-418B-3AAC50C6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0688E-686D-8C42-40BF-B2392A1E6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ADB59-F7B0-709D-D5B0-9AF168C76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ED2E6-E7D0-CF2D-5773-A142B160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CAA51-FE27-B7B8-EC77-D1B19C448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AC3FC-49F2-A246-990B-93A7448F7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679C0-4CFE-4B20-C671-11E9C6247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152AE-85A6-AF45-F3BC-AAAFEA78A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55423-14C0-B14B-218F-1F03758D5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077F8-357E-2410-5027-93B3CA6A7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1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D2AD-5C7E-A254-B194-CC0F668E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1F63B-B5F1-8AB9-6D63-C59BD167E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C1D19-17BD-B432-6B76-F0A9FFD40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7111D-4F65-6E18-ECB1-6E3DB73D0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8E53A-6A68-90F4-1660-7AFA5BEA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C01A6C-0ADC-BFB4-33DE-1EDEABC56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23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437F-F79F-98CD-E13C-81058C3BD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7D182-8D17-207F-05A8-65EB41EFE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F3F45-6E9D-6290-BB2C-8C5DA32C7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13DC2B-539B-551E-292B-9B81D0251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E17F51-86A2-7814-9679-CE2E8BF6A3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2B6A8B-3CE2-B22C-98B8-40133459D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846E3E-D0C3-9D6C-EFBF-E0305EB21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8DDF1D-5F50-8A2C-656B-1F062FCA0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23A4F-EE30-A095-E907-ED9D51F31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B6EB40-9075-379A-22BE-25283168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7B517B-7112-A305-D0FB-D52566C80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1E914D-91B9-7F70-F815-9E003FD5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79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B6A402-BDF2-2CD2-5C5D-A969BA20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296425-BEE2-76F6-958A-1C1CFDDE2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FA7F0-114F-BFA1-C055-9433F4A72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50982-3591-BF71-6786-B2D419CDD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34FA7-911D-BDEF-2308-A78A15BDD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F0E3-3A78-6B9F-013C-8921FED12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87AB9-00BB-5584-7D38-32989EC8D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B6D03-7656-E49C-BF6B-5EEF99103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60FF4-DA9C-3D6C-5EF0-C61256BF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372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7494F-ABAA-ACE6-F7FD-69980AA2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CCDED-4E8D-B350-3043-5A9F4BCDDC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CE638-176B-9FEE-FCD6-11135D6D64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77ECE-97AA-0057-E225-6BC408B97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EE78A-ACC7-AE83-7C2A-C230B256F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BAB2E1-04FB-C1A2-F849-59D8C225B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1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4410-925E-E76D-F92E-C80B4F35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DAEEFF-F3DE-2720-0504-6839A3355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FE50C-72F1-3E14-36C3-507C2656F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D5E14-6B9F-E3A5-10FD-C94093457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7AF68-96B8-C8A7-5BD5-C637356F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2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57E2B4-9178-90E4-5212-160E2E6754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FE083-E8EC-4753-8B48-BAA4C1BA3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DCF51-9D9B-D538-FEBC-33A3685C4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6853F-91BC-4C3B-A7DA-5F54192B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55294-2A6A-4536-AC32-7DC21E18F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5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A7F83-1429-F175-5050-C17B3F05D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EA7EE-8F4F-C3A0-F9C5-C374D5F2C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9E180-1B00-4949-3F3D-97B18D8A38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12054-F9DC-1743-9FED-FE32F163AE0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D3638-7C3D-60B6-A6CE-9A7078275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5C6A0-56BB-B9D4-4944-70A85688C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AD483-FF72-B441-A09B-B089869A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33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5A5DC-6E89-B4AE-0409-D1956FC940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6EC52-0924-A1D2-937C-30A129546E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watercolor painting of a rainbow&#10;&#10;Description automatically generated">
            <a:extLst>
              <a:ext uri="{FF2B5EF4-FFF2-40B4-BE49-F238E27FC236}">
                <a16:creationId xmlns:a16="http://schemas.microsoft.com/office/drawing/2014/main" id="{5AFBCE1F-D7F5-510B-0C4C-1114F1089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675" y="114300"/>
            <a:ext cx="9344797" cy="69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5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E9879A-0E05-DCDD-DC53-C8938840B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564" y="643466"/>
            <a:ext cx="857087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34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9F9C80-4678-8785-76D7-C26F8E217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488" y="643466"/>
            <a:ext cx="403902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0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atercolor of a landscape&#10;&#10;Description automatically generated">
            <a:extLst>
              <a:ext uri="{FF2B5EF4-FFF2-40B4-BE49-F238E27FC236}">
                <a16:creationId xmlns:a16="http://schemas.microsoft.com/office/drawing/2014/main" id="{294DA2CB-F6A0-314F-E013-D85A06F10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238" y="0"/>
            <a:ext cx="7772400" cy="58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55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7EB1A3-D89E-8361-700B-C6A0AC1CD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224" y="643466"/>
            <a:ext cx="760555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04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D0AAB2-CFE9-1B25-9D80-0363EF4CF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85" y="643466"/>
            <a:ext cx="768423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0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person in a red and blue area&#10;&#10;Description automatically generated">
            <a:extLst>
              <a:ext uri="{FF2B5EF4-FFF2-40B4-BE49-F238E27FC236}">
                <a16:creationId xmlns:a16="http://schemas.microsoft.com/office/drawing/2014/main" id="{88FE9C94-D150-C1F0-FF14-321157E53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1092200"/>
            <a:ext cx="63500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09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mountain and sun&#10;&#10;Description automatically generated">
            <a:extLst>
              <a:ext uri="{FF2B5EF4-FFF2-40B4-BE49-F238E27FC236}">
                <a16:creationId xmlns:a16="http://schemas.microsoft.com/office/drawing/2014/main" id="{653FC625-C635-B11A-50BA-05CDB924F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1041400"/>
            <a:ext cx="6502400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71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inting&#10;&#10;Description automatically generated">
            <a:extLst>
              <a:ext uri="{FF2B5EF4-FFF2-40B4-BE49-F238E27FC236}">
                <a16:creationId xmlns:a16="http://schemas.microsoft.com/office/drawing/2014/main" id="{6DD8B437-F0BA-F9C5-CAF6-D383C79A5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0" y="1047750"/>
            <a:ext cx="5778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93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painting of a sunset&#10;&#10;Description automatically generated">
            <a:extLst>
              <a:ext uri="{FF2B5EF4-FFF2-40B4-BE49-F238E27FC236}">
                <a16:creationId xmlns:a16="http://schemas.microsoft.com/office/drawing/2014/main" id="{E8876805-DE89-2BDA-A053-4E37ECE16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12700"/>
            <a:ext cx="7772400" cy="588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79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atercolor painting of a landscape&#10;&#10;Description automatically generated">
            <a:extLst>
              <a:ext uri="{FF2B5EF4-FFF2-40B4-BE49-F238E27FC236}">
                <a16:creationId xmlns:a16="http://schemas.microsoft.com/office/drawing/2014/main" id="{59639014-1093-15F9-02F7-91B6B438A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230" y="0"/>
            <a:ext cx="7772400" cy="58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1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green watercolor painting&#10;&#10;Description automatically generated">
            <a:extLst>
              <a:ext uri="{FF2B5EF4-FFF2-40B4-BE49-F238E27FC236}">
                <a16:creationId xmlns:a16="http://schemas.microsoft.com/office/drawing/2014/main" id="{175DF08D-F8D2-650F-DF12-EEF39354A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869950"/>
            <a:ext cx="68580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59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trees and leaves&#10;&#10;Description automatically generated">
            <a:extLst>
              <a:ext uri="{FF2B5EF4-FFF2-40B4-BE49-F238E27FC236}">
                <a16:creationId xmlns:a16="http://schemas.microsoft.com/office/drawing/2014/main" id="{1A089815-B232-5B0B-BAF4-8E90CBD7E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16254"/>
            <a:ext cx="10905066" cy="482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47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6B0C8B-2EEB-F960-6BD0-EB3A48A02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0" y="643466"/>
            <a:ext cx="990411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90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406F1B-5142-F154-FF11-4027FAE35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66" y="643466"/>
            <a:ext cx="752846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35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ainting&#10;&#10;Description automatically generated">
            <a:extLst>
              <a:ext uri="{FF2B5EF4-FFF2-40B4-BE49-F238E27FC236}">
                <a16:creationId xmlns:a16="http://schemas.microsoft.com/office/drawing/2014/main" id="{D089C220-C230-6B84-F967-79B401B94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611505"/>
            <a:ext cx="7772400" cy="563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02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house in the woods&#10;&#10;Description automatically generated">
            <a:extLst>
              <a:ext uri="{FF2B5EF4-FFF2-40B4-BE49-F238E27FC236}">
                <a16:creationId xmlns:a16="http://schemas.microsoft.com/office/drawing/2014/main" id="{C39EF30B-A1EE-3CF1-3329-7CB0912B7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650" y="768350"/>
            <a:ext cx="4076700" cy="532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14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1D941A-AA99-3DDB-E239-CE7CF45CD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424" y="643466"/>
            <a:ext cx="723515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64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E5A63A-4E50-4CDD-4E41-F751AA66F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479" y="643466"/>
            <a:ext cx="781904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76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with white spots on it&#10;&#10;Description automatically generated">
            <a:extLst>
              <a:ext uri="{FF2B5EF4-FFF2-40B4-BE49-F238E27FC236}">
                <a16:creationId xmlns:a16="http://schemas.microsoft.com/office/drawing/2014/main" id="{14761B64-3023-8BE8-F9DD-3269D01C8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0" y="139700"/>
            <a:ext cx="7772400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900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tree&#10;&#10;Description automatically generated">
            <a:extLst>
              <a:ext uri="{FF2B5EF4-FFF2-40B4-BE49-F238E27FC236}">
                <a16:creationId xmlns:a16="http://schemas.microsoft.com/office/drawing/2014/main" id="{60B17A0C-B2BC-A4D7-1461-BB83050D6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895" y="899742"/>
            <a:ext cx="7772400" cy="534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35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5AE823-A6D9-5451-A8F9-E13A614B6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1" y="643466"/>
            <a:ext cx="763159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08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atercolor of a city&#10;&#10;Description automatically generated">
            <a:extLst>
              <a:ext uri="{FF2B5EF4-FFF2-40B4-BE49-F238E27FC236}">
                <a16:creationId xmlns:a16="http://schemas.microsoft.com/office/drawing/2014/main" id="{6D52DED7-DC26-A90F-BFFC-3524D4B38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031" y="643466"/>
            <a:ext cx="424793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75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EC14D9-5CC1-8801-7294-7BFEF1BE2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294" y="643466"/>
            <a:ext cx="740341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56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E66AD-34D8-EF61-D20B-3ED2829F3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224" y="643466"/>
            <a:ext cx="760555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91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landscape&#10;&#10;Description automatically generated">
            <a:extLst>
              <a:ext uri="{FF2B5EF4-FFF2-40B4-BE49-F238E27FC236}">
                <a16:creationId xmlns:a16="http://schemas.microsoft.com/office/drawing/2014/main" id="{A1F4B9E8-219A-91E8-ACB4-751808116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658" y="643466"/>
            <a:ext cx="619868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656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city and a sea&#10;&#10;Description automatically generated with medium confidence">
            <a:extLst>
              <a:ext uri="{FF2B5EF4-FFF2-40B4-BE49-F238E27FC236}">
                <a16:creationId xmlns:a16="http://schemas.microsoft.com/office/drawing/2014/main" id="{C93F05F7-96D8-56FD-711D-FECB26143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104" y="553212"/>
            <a:ext cx="7772400" cy="575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26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ful painting of a sun and clouds&#10;&#10;Description automatically generated with medium confidence">
            <a:extLst>
              <a:ext uri="{FF2B5EF4-FFF2-40B4-BE49-F238E27FC236}">
                <a16:creationId xmlns:a16="http://schemas.microsoft.com/office/drawing/2014/main" id="{54EBCE4C-0E73-F762-1462-FA65F65D4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284" y="669798"/>
            <a:ext cx="7772400" cy="551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08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56C441-F211-ED98-27CA-FE3D21AD7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96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26C040-1045-15B6-42BE-891F47A6B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224" y="643466"/>
            <a:ext cx="7605552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05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Macintosh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Welch</dc:creator>
  <cp:lastModifiedBy>Wendy Welch</cp:lastModifiedBy>
  <cp:revision>1</cp:revision>
  <dcterms:created xsi:type="dcterms:W3CDTF">2023-12-09T19:55:50Z</dcterms:created>
  <dcterms:modified xsi:type="dcterms:W3CDTF">2023-12-09T20:29:06Z</dcterms:modified>
</cp:coreProperties>
</file>