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69" r:id="rId2"/>
    <p:sldId id="270" r:id="rId3"/>
    <p:sldId id="256" r:id="rId4"/>
    <p:sldId id="273" r:id="rId5"/>
    <p:sldId id="264" r:id="rId6"/>
    <p:sldId id="260" r:id="rId7"/>
    <p:sldId id="271" r:id="rId8"/>
    <p:sldId id="274" r:id="rId9"/>
    <p:sldId id="261" r:id="rId10"/>
    <p:sldId id="275" r:id="rId11"/>
    <p:sldId id="280" r:id="rId12"/>
    <p:sldId id="272" r:id="rId13"/>
    <p:sldId id="276" r:id="rId14"/>
    <p:sldId id="262" r:id="rId15"/>
    <p:sldId id="268" r:id="rId16"/>
    <p:sldId id="267" r:id="rId17"/>
    <p:sldId id="265" r:id="rId18"/>
    <p:sldId id="266" r:id="rId19"/>
    <p:sldId id="277" r:id="rId20"/>
    <p:sldId id="281" r:id="rId21"/>
    <p:sldId id="278" r:id="rId22"/>
    <p:sldId id="258" r:id="rId23"/>
    <p:sldId id="279" r:id="rId24"/>
    <p:sldId id="282" r:id="rId25"/>
    <p:sldId id="259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3"/>
  </p:normalViewPr>
  <p:slideViewPr>
    <p:cSldViewPr snapToGrid="0" snapToObjects="1">
      <p:cViewPr varScale="1">
        <p:scale>
          <a:sx n="104" d="100"/>
          <a:sy n="104" d="100"/>
        </p:scale>
        <p:origin x="232" y="4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D6A683-EE3F-F946-8461-2AF1CA9D00E2}" type="datetimeFigureOut">
              <a:rPr lang="en-US" smtClean="0"/>
              <a:t>10/21/23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ED18A1-AF28-4145-AA56-5EE6857997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320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ED18A1-AF28-4145-AA56-5EE68579975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219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15AAB7-2E0A-654E-A225-C20C03C75C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F46F0E-B7A0-A043-816A-79A02D3DE1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4C4B30-8E1C-2A43-954A-0FA902C92A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D5EAF-A183-5348-877B-E20BC508A48A}" type="datetimeFigureOut">
              <a:rPr lang="en-US" smtClean="0"/>
              <a:t>10/21/23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02B580-8ADD-D044-BDF3-9C2CF9334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4F0AC4-9871-1E4F-A8CA-CFE0A67A1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11106-5A4A-DD46-B1C0-E6BE8009F4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06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734861-8588-CE45-AC90-5FAD6DD41D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543AD1-4685-F24B-BAEC-34DA3F57C9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929D1-50B2-8349-8B6C-5F1C04B23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D5EAF-A183-5348-877B-E20BC508A48A}" type="datetimeFigureOut">
              <a:rPr lang="en-US" smtClean="0"/>
              <a:t>10/21/23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D931C9-EB27-864E-ADA7-B7ADBA640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E1A99E-B65C-5540-ADAC-F60761CA29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11106-5A4A-DD46-B1C0-E6BE8009F4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218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1203E3-0834-644B-84CE-2B67587E62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237154-756D-B240-B246-BA826CBC1A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07C041-632D-804C-8249-281D95CF75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D5EAF-A183-5348-877B-E20BC508A48A}" type="datetimeFigureOut">
              <a:rPr lang="en-US" smtClean="0"/>
              <a:t>10/21/23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767BF6-7642-B546-A7B2-857F1EE2F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BA2878-C0D6-1341-986C-5F3331047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11106-5A4A-DD46-B1C0-E6BE8009F4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148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59ED5-CEA0-F544-BE8C-C14E7868F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0701BF-4785-1E40-A9B1-042AD8051E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CDC308-BAAD-D047-882C-8C5359A7E4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8FFD14-CFAB-914B-8805-6E0C402832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D5EAF-A183-5348-877B-E20BC508A48A}" type="datetimeFigureOut">
              <a:rPr lang="en-US" smtClean="0"/>
              <a:t>10/21/23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D2F698-4C85-7249-B4FE-997FC825F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DE12B1-750F-D149-8080-2C418287B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11106-5A4A-DD46-B1C0-E6BE8009F4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972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B1A0D6-5607-7642-B16B-0C4A3364C2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D0C8DF-3967-4B45-845D-63EC441AE0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1BCA95-33B7-E749-B1B7-A2AA1668B6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5BC1DC8-D418-A940-8747-23CBF059E7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F4BCD36-29A9-6042-AF7D-545C61569A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956BEA6-5655-3A4B-BFC1-1A0B2FC285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D5EAF-A183-5348-877B-E20BC508A48A}" type="datetimeFigureOut">
              <a:rPr lang="en-US" smtClean="0"/>
              <a:t>10/21/23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4AC13F0-C00A-7F49-B1AC-9BF1632F2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64810F-3EB1-694B-B429-4AE08A03E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11106-5A4A-DD46-B1C0-E6BE8009F4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481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0F39C-B430-694B-A282-EB3B619D0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FFFA12A-8EB9-E448-842A-2CCB695637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D5EAF-A183-5348-877B-E20BC508A48A}" type="datetimeFigureOut">
              <a:rPr lang="en-US" smtClean="0"/>
              <a:t>10/21/23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60A3A8-D038-4C49-A07E-751FC422F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A8E542-DC6E-D24E-95ED-899A9706ED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11106-5A4A-DD46-B1C0-E6BE8009F4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187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71C9CA-A59C-8C49-B688-F6DA5F95F8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D5EAF-A183-5348-877B-E20BC508A48A}" type="datetimeFigureOut">
              <a:rPr lang="en-US" smtClean="0"/>
              <a:t>10/21/23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A9A42C-F05B-7340-9E60-FE79B2218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310355-6B2F-B94B-8B82-51FAD5A91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11106-5A4A-DD46-B1C0-E6BE8009F4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009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846050-0532-0646-B3A7-0A1E442EDF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BE0ACE-30F3-7E44-A2BE-0440F97467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3CF8CB-8364-2248-B888-7B83609560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233DE9-69F7-B149-9C2A-557CBD680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D5EAF-A183-5348-877B-E20BC508A48A}" type="datetimeFigureOut">
              <a:rPr lang="en-US" smtClean="0"/>
              <a:t>10/21/23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40304C-ABAE-184F-A1CF-70A859F96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E99E49-E538-8741-98C3-08D78B8F9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11106-5A4A-DD46-B1C0-E6BE8009F4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835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432D5-2465-B644-B0AF-59B59154BC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66DCBCB-ACFA-AF48-ADE7-60DB5D1D27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EA5E58-DBE8-D44C-8B48-4BFFC5514C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81AB57-975E-D944-B483-37B26DF18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D5EAF-A183-5348-877B-E20BC508A48A}" type="datetimeFigureOut">
              <a:rPr lang="en-US" smtClean="0"/>
              <a:t>10/21/23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0541F0-D4B9-7342-B5BE-86431926F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900424-71CD-AC49-8826-6BC8BE966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11106-5A4A-DD46-B1C0-E6BE8009F4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3908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83A390-4546-5849-9316-AAA14D219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4994C9-05B1-4B4D-881D-D984DDF78D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1F7081-26C4-3948-ADAF-4F6498210E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D5EAF-A183-5348-877B-E20BC508A48A}" type="datetimeFigureOut">
              <a:rPr lang="en-US" smtClean="0"/>
              <a:t>10/21/23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849E52-6D72-FF4B-B390-6D093AAD3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9ACD17-99A4-9447-A0FB-FACF2D145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11106-5A4A-DD46-B1C0-E6BE8009F4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075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0ABC423-6C75-9346-889A-B5B7DEBE61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BFD87D-C5A9-6E4C-BCFC-16B36A15EA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692809-F792-3941-8868-233F69FB70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D5EAF-A183-5348-877B-E20BC508A48A}" type="datetimeFigureOut">
              <a:rPr lang="en-US" smtClean="0"/>
              <a:t>10/21/23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86066-EF92-084A-B65E-20AE8BE964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5EA4FE-44CB-D948-9942-8A3FECC2F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11106-5A4A-DD46-B1C0-E6BE8009F4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119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C9F88E2-5E75-5245-8279-A5ADDADC2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188E61-829E-6A4C-8B07-6619386D84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394F8C-3918-A644-A2D4-88C984551C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FD5EAF-A183-5348-877B-E20BC508A48A}" type="datetimeFigureOut">
              <a:rPr lang="en-US" smtClean="0"/>
              <a:t>10/21/23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6FC96E-900E-AE4F-A135-9A5CA1777B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CE0DB4-AF03-5044-A6B7-EFFD75DC31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711106-5A4A-DD46-B1C0-E6BE8009F4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535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C35D6EA-BC7A-A747-84E8-F26D616FA0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390" y="0"/>
            <a:ext cx="1014122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99F340E-35F5-0C44-B85B-EBFC0DA502B7}"/>
              </a:ext>
            </a:extLst>
          </p:cNvPr>
          <p:cNvSpPr txBox="1"/>
          <p:nvPr/>
        </p:nvSpPr>
        <p:spPr>
          <a:xfrm>
            <a:off x="1235676" y="6512011"/>
            <a:ext cx="4707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i="1" dirty="0"/>
              <a:t>In the Style of Kairouan  </a:t>
            </a:r>
            <a:r>
              <a:rPr lang="en-CA" dirty="0"/>
              <a:t>1914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47966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720FA4-9252-0243-BF30-3B371C6E55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2916" y="272763"/>
            <a:ext cx="8346167" cy="557106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99D84A0-1877-524A-A1D2-225E2A2D7AC5}"/>
              </a:ext>
            </a:extLst>
          </p:cNvPr>
          <p:cNvSpPr txBox="1"/>
          <p:nvPr/>
        </p:nvSpPr>
        <p:spPr>
          <a:xfrm>
            <a:off x="2014151" y="6104238"/>
            <a:ext cx="68456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i="1" dirty="0"/>
              <a:t>In the Kairouan Style, Transposed in a Moderate Way</a:t>
            </a:r>
            <a:r>
              <a:rPr lang="en-CA" dirty="0"/>
              <a:t>,  1914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90528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3446CA5-D656-184B-A13A-98B7F0961F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9694" y="0"/>
            <a:ext cx="8432611" cy="638028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5CCCF47-14F9-D747-9B00-F361171D730D}"/>
              </a:ext>
            </a:extLst>
          </p:cNvPr>
          <p:cNvSpPr txBox="1"/>
          <p:nvPr/>
        </p:nvSpPr>
        <p:spPr>
          <a:xfrm>
            <a:off x="1902941" y="6450227"/>
            <a:ext cx="3089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Flora on Sand, </a:t>
            </a:r>
            <a:r>
              <a:rPr lang="en-US" dirty="0"/>
              <a:t>1927</a:t>
            </a:r>
          </a:p>
        </p:txBody>
      </p:sp>
    </p:spTree>
    <p:extLst>
      <p:ext uri="{BB962C8B-B14F-4D97-AF65-F5344CB8AC3E}">
        <p14:creationId xmlns:p14="http://schemas.microsoft.com/office/powerpoint/2010/main" val="38399634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B14760-13F4-4D43-A65D-3040A6CA22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5194" y="0"/>
            <a:ext cx="7128898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ABBBFD3-A964-D540-BE61-0A025BE49638}"/>
              </a:ext>
            </a:extLst>
          </p:cNvPr>
          <p:cNvSpPr txBox="1"/>
          <p:nvPr/>
        </p:nvSpPr>
        <p:spPr>
          <a:xfrm>
            <a:off x="8674443" y="3237470"/>
            <a:ext cx="2582562" cy="383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Aquarelle, </a:t>
            </a:r>
            <a:r>
              <a:rPr lang="en-US" dirty="0"/>
              <a:t>1914</a:t>
            </a:r>
          </a:p>
        </p:txBody>
      </p:sp>
    </p:spTree>
    <p:extLst>
      <p:ext uri="{BB962C8B-B14F-4D97-AF65-F5344CB8AC3E}">
        <p14:creationId xmlns:p14="http://schemas.microsoft.com/office/powerpoint/2010/main" val="27492398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B5BD615-AA44-A142-86B4-FECC8995FA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3812" y="0"/>
            <a:ext cx="4524375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DB9352C-8293-7F4C-A3DE-2223DC4EF1EE}"/>
              </a:ext>
            </a:extLst>
          </p:cNvPr>
          <p:cNvSpPr txBox="1"/>
          <p:nvPr/>
        </p:nvSpPr>
        <p:spPr>
          <a:xfrm>
            <a:off x="8530683" y="3010829"/>
            <a:ext cx="33007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/>
              <a:t>Watercolour</a:t>
            </a:r>
            <a:r>
              <a:rPr lang="en-US" i="1" dirty="0"/>
              <a:t> with Dark Green Cross, </a:t>
            </a:r>
            <a:r>
              <a:rPr lang="en-US" dirty="0"/>
              <a:t>1914</a:t>
            </a:r>
          </a:p>
        </p:txBody>
      </p:sp>
    </p:spTree>
    <p:extLst>
      <p:ext uri="{BB962C8B-B14F-4D97-AF65-F5344CB8AC3E}">
        <p14:creationId xmlns:p14="http://schemas.microsoft.com/office/powerpoint/2010/main" val="4887369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862C36-33D9-3D4E-977C-56378BAAF5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1038" y="103818"/>
            <a:ext cx="5555314" cy="675418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7D8F8C6-88DF-CB41-B2EA-4215DA2B1801}"/>
              </a:ext>
            </a:extLst>
          </p:cNvPr>
          <p:cNvSpPr txBox="1"/>
          <p:nvPr/>
        </p:nvSpPr>
        <p:spPr>
          <a:xfrm>
            <a:off x="9094573" y="3595816"/>
            <a:ext cx="23972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Cityscape with Yellow Windows</a:t>
            </a:r>
            <a:r>
              <a:rPr lang="en-US" dirty="0"/>
              <a:t>, 1919</a:t>
            </a:r>
          </a:p>
        </p:txBody>
      </p:sp>
    </p:spTree>
    <p:extLst>
      <p:ext uri="{BB962C8B-B14F-4D97-AF65-F5344CB8AC3E}">
        <p14:creationId xmlns:p14="http://schemas.microsoft.com/office/powerpoint/2010/main" val="11055441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91EF3BC-AEC0-9347-8BD9-669A3D35DE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6423" y="643466"/>
            <a:ext cx="6899154" cy="557106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A7A7D9B-D095-A346-9F23-834B50D0DA0D}"/>
              </a:ext>
            </a:extLst>
          </p:cNvPr>
          <p:cNvSpPr txBox="1"/>
          <p:nvPr/>
        </p:nvSpPr>
        <p:spPr>
          <a:xfrm>
            <a:off x="2646423" y="6214533"/>
            <a:ext cx="5311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Black Columns in a Landscape</a:t>
            </a:r>
            <a:r>
              <a:rPr lang="en-US" dirty="0"/>
              <a:t>, 1919</a:t>
            </a:r>
          </a:p>
        </p:txBody>
      </p:sp>
    </p:spTree>
    <p:extLst>
      <p:ext uri="{BB962C8B-B14F-4D97-AF65-F5344CB8AC3E}">
        <p14:creationId xmlns:p14="http://schemas.microsoft.com/office/powerpoint/2010/main" val="14686316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09DEF9D-AC8F-C94C-81B1-382B1D65E1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0500" y="254000"/>
            <a:ext cx="4191000" cy="6350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B71ED7E-5048-5642-8683-21F3CB31FA2D}"/>
              </a:ext>
            </a:extLst>
          </p:cNvPr>
          <p:cNvSpPr txBox="1"/>
          <p:nvPr/>
        </p:nvSpPr>
        <p:spPr>
          <a:xfrm>
            <a:off x="8550876" y="3429000"/>
            <a:ext cx="31880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Architecture of the Plain</a:t>
            </a:r>
            <a:r>
              <a:rPr lang="en-US" dirty="0"/>
              <a:t>, 1923</a:t>
            </a:r>
          </a:p>
        </p:txBody>
      </p:sp>
    </p:spTree>
    <p:extLst>
      <p:ext uri="{BB962C8B-B14F-4D97-AF65-F5344CB8AC3E}">
        <p14:creationId xmlns:p14="http://schemas.microsoft.com/office/powerpoint/2010/main" val="42674780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3A379BF-E473-C647-98A2-040B4729EA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8238" y="-9132"/>
            <a:ext cx="4549474" cy="686713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AD480A8-9629-0248-80B6-CFD6E2D8DBB9}"/>
              </a:ext>
            </a:extLst>
          </p:cNvPr>
          <p:cNvSpPr txBox="1"/>
          <p:nvPr/>
        </p:nvSpPr>
        <p:spPr>
          <a:xfrm>
            <a:off x="8662086" y="3336324"/>
            <a:ext cx="2570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Monument, </a:t>
            </a:r>
            <a:r>
              <a:rPr lang="en-US" dirty="0"/>
              <a:t>1929</a:t>
            </a:r>
          </a:p>
        </p:txBody>
      </p:sp>
    </p:spTree>
    <p:extLst>
      <p:ext uri="{BB962C8B-B14F-4D97-AF65-F5344CB8AC3E}">
        <p14:creationId xmlns:p14="http://schemas.microsoft.com/office/powerpoint/2010/main" val="8300831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C390203-E7AC-2F43-B5AD-70CB8EFEE3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4366" y="24713"/>
            <a:ext cx="4501342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89DA878-6A38-4C42-B69E-919818D93929}"/>
              </a:ext>
            </a:extLst>
          </p:cNvPr>
          <p:cNvSpPr txBox="1"/>
          <p:nvPr/>
        </p:nvSpPr>
        <p:spPr>
          <a:xfrm>
            <a:off x="7587049" y="3274541"/>
            <a:ext cx="33857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Polyphonic Currents</a:t>
            </a:r>
            <a:r>
              <a:rPr lang="en-US" dirty="0"/>
              <a:t>, 1929</a:t>
            </a:r>
          </a:p>
        </p:txBody>
      </p:sp>
    </p:spTree>
    <p:extLst>
      <p:ext uri="{BB962C8B-B14F-4D97-AF65-F5344CB8AC3E}">
        <p14:creationId xmlns:p14="http://schemas.microsoft.com/office/powerpoint/2010/main" val="22394925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DE39D3B-FF73-0743-BC55-83904389D3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6579" y="136839"/>
            <a:ext cx="7710819" cy="557106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9D22CBC-A096-F44B-9241-62825BCD20AB}"/>
              </a:ext>
            </a:extLst>
          </p:cNvPr>
          <p:cNvSpPr txBox="1"/>
          <p:nvPr/>
        </p:nvSpPr>
        <p:spPr>
          <a:xfrm>
            <a:off x="2718486" y="6091881"/>
            <a:ext cx="41271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Three Houses</a:t>
            </a:r>
            <a:r>
              <a:rPr lang="en-US" dirty="0"/>
              <a:t>, 1923</a:t>
            </a:r>
          </a:p>
        </p:txBody>
      </p:sp>
    </p:spTree>
    <p:extLst>
      <p:ext uri="{BB962C8B-B14F-4D97-AF65-F5344CB8AC3E}">
        <p14:creationId xmlns:p14="http://schemas.microsoft.com/office/powerpoint/2010/main" val="15117059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B77F7BF-2E2F-4143-B8F1-CC0A7EA8AA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276" y="-18898"/>
            <a:ext cx="8511012" cy="687689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7DDA992-E8D3-B349-BF17-276FF2E4CBD2}"/>
              </a:ext>
            </a:extLst>
          </p:cNvPr>
          <p:cNvSpPr txBox="1"/>
          <p:nvPr/>
        </p:nvSpPr>
        <p:spPr>
          <a:xfrm>
            <a:off x="8946292" y="3150973"/>
            <a:ext cx="31139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Crystal Gradation </a:t>
            </a:r>
            <a:r>
              <a:rPr lang="en-US" dirty="0"/>
              <a:t>1921</a:t>
            </a:r>
          </a:p>
        </p:txBody>
      </p:sp>
    </p:spTree>
    <p:extLst>
      <p:ext uri="{BB962C8B-B14F-4D97-AF65-F5344CB8AC3E}">
        <p14:creationId xmlns:p14="http://schemas.microsoft.com/office/powerpoint/2010/main" val="19097322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6557E31-E716-C545-BD52-4427ABF7BA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223" y="0"/>
            <a:ext cx="9205553" cy="619073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02A5C32-1AC8-7644-8311-0980A2E74E4C}"/>
              </a:ext>
            </a:extLst>
          </p:cNvPr>
          <p:cNvSpPr txBox="1"/>
          <p:nvPr/>
        </p:nvSpPr>
        <p:spPr>
          <a:xfrm>
            <a:off x="1507524" y="6376086"/>
            <a:ext cx="3336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Flood Gates, </a:t>
            </a:r>
            <a:r>
              <a:rPr lang="en-US" dirty="0"/>
              <a:t>1922</a:t>
            </a:r>
          </a:p>
        </p:txBody>
      </p:sp>
    </p:spTree>
    <p:extLst>
      <p:ext uri="{BB962C8B-B14F-4D97-AF65-F5344CB8AC3E}">
        <p14:creationId xmlns:p14="http://schemas.microsoft.com/office/powerpoint/2010/main" val="897974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9AECFAA-7DA9-8C4E-8683-8C91246940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1961" y="0"/>
            <a:ext cx="8732383" cy="622182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48E7490-EE38-C04A-8105-36E688C0AC0D}"/>
              </a:ext>
            </a:extLst>
          </p:cNvPr>
          <p:cNvSpPr txBox="1"/>
          <p:nvPr/>
        </p:nvSpPr>
        <p:spPr>
          <a:xfrm>
            <a:off x="1650380" y="6333893"/>
            <a:ext cx="3033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Upper Egypt</a:t>
            </a:r>
            <a:r>
              <a:rPr lang="en-US" dirty="0"/>
              <a:t>, 1929</a:t>
            </a:r>
          </a:p>
        </p:txBody>
      </p:sp>
    </p:spTree>
    <p:extLst>
      <p:ext uri="{BB962C8B-B14F-4D97-AF65-F5344CB8AC3E}">
        <p14:creationId xmlns:p14="http://schemas.microsoft.com/office/powerpoint/2010/main" val="10484926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90C1606-D20C-D44F-B222-8BE298CB31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0149" y="643466"/>
            <a:ext cx="7791702" cy="557106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90B6B1A-436C-B34E-9634-3C84AE0FDBDA}"/>
              </a:ext>
            </a:extLst>
          </p:cNvPr>
          <p:cNvSpPr txBox="1"/>
          <p:nvPr/>
        </p:nvSpPr>
        <p:spPr>
          <a:xfrm>
            <a:off x="2273643" y="6413157"/>
            <a:ext cx="3237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Light and Sharpness </a:t>
            </a:r>
            <a:r>
              <a:rPr lang="en-US" dirty="0"/>
              <a:t>1935</a:t>
            </a:r>
          </a:p>
        </p:txBody>
      </p:sp>
    </p:spTree>
    <p:extLst>
      <p:ext uri="{BB962C8B-B14F-4D97-AF65-F5344CB8AC3E}">
        <p14:creationId xmlns:p14="http://schemas.microsoft.com/office/powerpoint/2010/main" val="17560947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EACD79-C467-BB4C-9EC7-84E84324C5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7483" y="0"/>
            <a:ext cx="555498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98800AA-0EAF-3A46-9E64-94AF21D58D74}"/>
              </a:ext>
            </a:extLst>
          </p:cNvPr>
          <p:cNvSpPr txBox="1"/>
          <p:nvPr/>
        </p:nvSpPr>
        <p:spPr>
          <a:xfrm>
            <a:off x="7945395" y="3583459"/>
            <a:ext cx="2557848" cy="383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Open Mountain</a:t>
            </a:r>
            <a:r>
              <a:rPr lang="en-US" dirty="0"/>
              <a:t>, 1914</a:t>
            </a:r>
          </a:p>
        </p:txBody>
      </p:sp>
    </p:spTree>
    <p:extLst>
      <p:ext uri="{BB962C8B-B14F-4D97-AF65-F5344CB8AC3E}">
        <p14:creationId xmlns:p14="http://schemas.microsoft.com/office/powerpoint/2010/main" val="29946491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349ADAC-40E3-EA41-9BF6-1C73E6CFEF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8530" y="0"/>
            <a:ext cx="8814940" cy="621453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A07080D-FA0C-4548-AACC-382EB3649505}"/>
              </a:ext>
            </a:extLst>
          </p:cNvPr>
          <p:cNvSpPr txBox="1"/>
          <p:nvPr/>
        </p:nvSpPr>
        <p:spPr>
          <a:xfrm>
            <a:off x="1817649" y="6400800"/>
            <a:ext cx="23863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Cold City </a:t>
            </a:r>
            <a:r>
              <a:rPr lang="en-US" dirty="0"/>
              <a:t>1926</a:t>
            </a:r>
          </a:p>
        </p:txBody>
      </p:sp>
    </p:spTree>
    <p:extLst>
      <p:ext uri="{BB962C8B-B14F-4D97-AF65-F5344CB8AC3E}">
        <p14:creationId xmlns:p14="http://schemas.microsoft.com/office/powerpoint/2010/main" val="7661594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609578B-5B56-CD4E-A6BE-9772A7F297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955" y="297778"/>
            <a:ext cx="7428089" cy="557106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B6F3A4C-5EA4-0541-BFA2-70C3B091C20A}"/>
              </a:ext>
            </a:extLst>
          </p:cNvPr>
          <p:cNvSpPr txBox="1"/>
          <p:nvPr/>
        </p:nvSpPr>
        <p:spPr>
          <a:xfrm>
            <a:off x="2497873" y="6166624"/>
            <a:ext cx="3323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Motion of a Landscape </a:t>
            </a:r>
            <a:r>
              <a:rPr lang="en-US" dirty="0"/>
              <a:t>1924</a:t>
            </a:r>
          </a:p>
        </p:txBody>
      </p:sp>
    </p:spTree>
    <p:extLst>
      <p:ext uri="{BB962C8B-B14F-4D97-AF65-F5344CB8AC3E}">
        <p14:creationId xmlns:p14="http://schemas.microsoft.com/office/powerpoint/2010/main" val="28837014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556A42B-4869-3749-90E7-BF4987C00F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1898" y="0"/>
            <a:ext cx="7683361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A369FD7-2D1A-844C-8693-C5DB4783EE24}"/>
              </a:ext>
            </a:extLst>
          </p:cNvPr>
          <p:cNvSpPr txBox="1"/>
          <p:nvPr/>
        </p:nvSpPr>
        <p:spPr>
          <a:xfrm>
            <a:off x="9316995" y="3150973"/>
            <a:ext cx="24589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Fugue in Red</a:t>
            </a:r>
            <a:r>
              <a:rPr lang="en-US" dirty="0"/>
              <a:t>, 1921</a:t>
            </a:r>
          </a:p>
        </p:txBody>
      </p:sp>
    </p:spTree>
    <p:extLst>
      <p:ext uri="{BB962C8B-B14F-4D97-AF65-F5344CB8AC3E}">
        <p14:creationId xmlns:p14="http://schemas.microsoft.com/office/powerpoint/2010/main" val="5371951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4CBA287-0A04-B54F-B8DB-7AC49F3CA3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125" y="0"/>
            <a:ext cx="8026400" cy="66675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16317E7-62D6-E445-AB56-D46E17E9F567}"/>
              </a:ext>
            </a:extLst>
          </p:cNvPr>
          <p:cNvSpPr txBox="1"/>
          <p:nvPr/>
        </p:nvSpPr>
        <p:spPr>
          <a:xfrm>
            <a:off x="9119286" y="3286897"/>
            <a:ext cx="25578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Four Towers</a:t>
            </a:r>
            <a:r>
              <a:rPr lang="en-US" dirty="0"/>
              <a:t>, 1923</a:t>
            </a:r>
          </a:p>
        </p:txBody>
      </p:sp>
    </p:spTree>
    <p:extLst>
      <p:ext uri="{BB962C8B-B14F-4D97-AF65-F5344CB8AC3E}">
        <p14:creationId xmlns:p14="http://schemas.microsoft.com/office/powerpoint/2010/main" val="27318977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3AE69C9-8B7C-244C-BCB5-FB3ADAAF46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4157" y="453896"/>
            <a:ext cx="8842963" cy="557106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FC35607-864D-3D40-8A67-DC029942C49B}"/>
              </a:ext>
            </a:extLst>
          </p:cNvPr>
          <p:cNvSpPr txBox="1"/>
          <p:nvPr/>
        </p:nvSpPr>
        <p:spPr>
          <a:xfrm>
            <a:off x="1572322" y="6222380"/>
            <a:ext cx="4705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Good Place for Fish, </a:t>
            </a:r>
            <a:r>
              <a:rPr lang="en-US" dirty="0"/>
              <a:t>1922</a:t>
            </a:r>
          </a:p>
        </p:txBody>
      </p:sp>
    </p:spTree>
    <p:extLst>
      <p:ext uri="{BB962C8B-B14F-4D97-AF65-F5344CB8AC3E}">
        <p14:creationId xmlns:p14="http://schemas.microsoft.com/office/powerpoint/2010/main" val="18568052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84272F3-3951-924E-9E1E-D0A3C8857D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9181" y="267630"/>
            <a:ext cx="7158589" cy="564096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037E018-C62C-024D-B924-AC25005FE91A}"/>
              </a:ext>
            </a:extLst>
          </p:cNvPr>
          <p:cNvSpPr txBox="1"/>
          <p:nvPr/>
        </p:nvSpPr>
        <p:spPr>
          <a:xfrm>
            <a:off x="2765502" y="6133171"/>
            <a:ext cx="44047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Oriental </a:t>
            </a:r>
            <a:r>
              <a:rPr lang="en-US" i="1" dirty="0" err="1"/>
              <a:t>watercolour</a:t>
            </a:r>
            <a:r>
              <a:rPr lang="en-US" dirty="0"/>
              <a:t>, 1914</a:t>
            </a:r>
          </a:p>
        </p:txBody>
      </p:sp>
    </p:spTree>
    <p:extLst>
      <p:ext uri="{BB962C8B-B14F-4D97-AF65-F5344CB8AC3E}">
        <p14:creationId xmlns:p14="http://schemas.microsoft.com/office/powerpoint/2010/main" val="42296026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E3506F4-6E5B-D040-A759-92B45B9542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0201" y="643466"/>
            <a:ext cx="7631598" cy="557106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09CBE22-CDDB-BE49-B2CA-F40A31E62312}"/>
              </a:ext>
            </a:extLst>
          </p:cNvPr>
          <p:cNvSpPr txBox="1"/>
          <p:nvPr/>
        </p:nvSpPr>
        <p:spPr>
          <a:xfrm>
            <a:off x="2419815" y="6214533"/>
            <a:ext cx="28212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Mount </a:t>
            </a:r>
            <a:r>
              <a:rPr lang="en-US" i="1" dirty="0" err="1"/>
              <a:t>Niesen</a:t>
            </a:r>
            <a:r>
              <a:rPr lang="en-US" i="1" dirty="0"/>
              <a:t> </a:t>
            </a:r>
            <a:r>
              <a:rPr lang="en-US" dirty="0"/>
              <a:t>1915</a:t>
            </a:r>
          </a:p>
        </p:txBody>
      </p:sp>
    </p:spTree>
    <p:extLst>
      <p:ext uri="{BB962C8B-B14F-4D97-AF65-F5344CB8AC3E}">
        <p14:creationId xmlns:p14="http://schemas.microsoft.com/office/powerpoint/2010/main" val="27314618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A1E9418-CEEC-CD4D-9544-5046EEB093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0974" y="0"/>
            <a:ext cx="7937686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103542D-0E36-5E4E-9D98-E370BC4B99E5}"/>
              </a:ext>
            </a:extLst>
          </p:cNvPr>
          <p:cNvSpPr txBox="1"/>
          <p:nvPr/>
        </p:nvSpPr>
        <p:spPr>
          <a:xfrm>
            <a:off x="9218141" y="3274541"/>
            <a:ext cx="2693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Before the Snow, </a:t>
            </a:r>
            <a:r>
              <a:rPr lang="en-US" dirty="0"/>
              <a:t>1929</a:t>
            </a:r>
          </a:p>
        </p:txBody>
      </p:sp>
    </p:spTree>
    <p:extLst>
      <p:ext uri="{BB962C8B-B14F-4D97-AF65-F5344CB8AC3E}">
        <p14:creationId xmlns:p14="http://schemas.microsoft.com/office/powerpoint/2010/main" val="40596735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E84DE76-29CB-8048-894D-FDC829FC21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1025" y="0"/>
            <a:ext cx="5275434" cy="691860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A719D1A-FF83-9849-BC8D-461574291E22}"/>
              </a:ext>
            </a:extLst>
          </p:cNvPr>
          <p:cNvSpPr txBox="1"/>
          <p:nvPr/>
        </p:nvSpPr>
        <p:spPr>
          <a:xfrm>
            <a:off x="8920976" y="3211551"/>
            <a:ext cx="28212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Fig Tree </a:t>
            </a:r>
            <a:r>
              <a:rPr lang="en-US" dirty="0"/>
              <a:t>1929</a:t>
            </a:r>
          </a:p>
        </p:txBody>
      </p:sp>
    </p:spTree>
    <p:extLst>
      <p:ext uri="{BB962C8B-B14F-4D97-AF65-F5344CB8AC3E}">
        <p14:creationId xmlns:p14="http://schemas.microsoft.com/office/powerpoint/2010/main" val="20700683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121</Words>
  <Application>Microsoft Macintosh PowerPoint</Application>
  <PresentationFormat>Widescreen</PresentationFormat>
  <Paragraphs>26</Paragraphs>
  <Slides>25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Welch</dc:creator>
  <cp:lastModifiedBy>Wendy Welch</cp:lastModifiedBy>
  <cp:revision>6</cp:revision>
  <dcterms:created xsi:type="dcterms:W3CDTF">2023-10-21T17:40:39Z</dcterms:created>
  <dcterms:modified xsi:type="dcterms:W3CDTF">2023-10-21T18:24:42Z</dcterms:modified>
</cp:coreProperties>
</file>