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8" r:id="rId2"/>
    <p:sldId id="287" r:id="rId3"/>
    <p:sldId id="289" r:id="rId4"/>
    <p:sldId id="290" r:id="rId5"/>
    <p:sldId id="294" r:id="rId6"/>
    <p:sldId id="293" r:id="rId7"/>
    <p:sldId id="292" r:id="rId8"/>
    <p:sldId id="291" r:id="rId9"/>
    <p:sldId id="295" r:id="rId10"/>
    <p:sldId id="296" r:id="rId11"/>
    <p:sldId id="297" r:id="rId12"/>
    <p:sldId id="256" r:id="rId13"/>
    <p:sldId id="257" r:id="rId14"/>
    <p:sldId id="258" r:id="rId15"/>
    <p:sldId id="260" r:id="rId16"/>
    <p:sldId id="264" r:id="rId17"/>
    <p:sldId id="265" r:id="rId18"/>
    <p:sldId id="266" r:id="rId19"/>
    <p:sldId id="267" r:id="rId20"/>
    <p:sldId id="298" r:id="rId21"/>
    <p:sldId id="262" r:id="rId22"/>
    <p:sldId id="263" r:id="rId23"/>
    <p:sldId id="261" r:id="rId24"/>
    <p:sldId id="269" r:id="rId25"/>
    <p:sldId id="268" r:id="rId26"/>
    <p:sldId id="299" r:id="rId27"/>
    <p:sldId id="281" r:id="rId28"/>
    <p:sldId id="282" r:id="rId29"/>
    <p:sldId id="283" r:id="rId30"/>
    <p:sldId id="273" r:id="rId31"/>
    <p:sldId id="274" r:id="rId32"/>
    <p:sldId id="275" r:id="rId33"/>
    <p:sldId id="276" r:id="rId34"/>
    <p:sldId id="277" r:id="rId35"/>
    <p:sldId id="280" r:id="rId36"/>
    <p:sldId id="270" r:id="rId37"/>
    <p:sldId id="272" r:id="rId38"/>
    <p:sldId id="278" r:id="rId39"/>
    <p:sldId id="284" r:id="rId40"/>
    <p:sldId id="285" r:id="rId41"/>
    <p:sldId id="286" r:id="rId42"/>
    <p:sldId id="279" r:id="rId43"/>
    <p:sldId id="27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67"/>
  </p:normalViewPr>
  <p:slideViewPr>
    <p:cSldViewPr snapToGrid="0">
      <p:cViewPr varScale="1">
        <p:scale>
          <a:sx n="97" d="100"/>
          <a:sy n="97" d="100"/>
        </p:scale>
        <p:origin x="116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A457D-E8DA-6C7A-6E84-062EB86BDB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4AAFA7-328C-4697-61CF-64BEDB40BF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D98AEA-46B0-08AE-DF92-78502EFFE006}"/>
              </a:ext>
            </a:extLst>
          </p:cNvPr>
          <p:cNvSpPr>
            <a:spLocks noGrp="1"/>
          </p:cNvSpPr>
          <p:nvPr>
            <p:ph type="dt" sz="half" idx="10"/>
          </p:nvPr>
        </p:nvSpPr>
        <p:spPr/>
        <p:txBody>
          <a:bodyPr/>
          <a:lstStyle/>
          <a:p>
            <a:fld id="{FC9062E9-69A1-F94D-8FA7-C0896F032095}" type="datetimeFigureOut">
              <a:rPr lang="en-US" smtClean="0"/>
              <a:t>2/18/23</a:t>
            </a:fld>
            <a:endParaRPr lang="en-US"/>
          </a:p>
        </p:txBody>
      </p:sp>
      <p:sp>
        <p:nvSpPr>
          <p:cNvPr id="5" name="Footer Placeholder 4">
            <a:extLst>
              <a:ext uri="{FF2B5EF4-FFF2-40B4-BE49-F238E27FC236}">
                <a16:creationId xmlns:a16="http://schemas.microsoft.com/office/drawing/2014/main" id="{2E0A01D0-4A85-98EF-BFB0-48F52E6A25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06AEC2-295A-CE57-79CD-FAC1A468D209}"/>
              </a:ext>
            </a:extLst>
          </p:cNvPr>
          <p:cNvSpPr>
            <a:spLocks noGrp="1"/>
          </p:cNvSpPr>
          <p:nvPr>
            <p:ph type="sldNum" sz="quarter" idx="12"/>
          </p:nvPr>
        </p:nvSpPr>
        <p:spPr/>
        <p:txBody>
          <a:bodyPr/>
          <a:lstStyle/>
          <a:p>
            <a:fld id="{E1059814-91D6-B24B-AB37-02997AFE7D07}" type="slidenum">
              <a:rPr lang="en-US" smtClean="0"/>
              <a:t>‹#›</a:t>
            </a:fld>
            <a:endParaRPr lang="en-US"/>
          </a:p>
        </p:txBody>
      </p:sp>
    </p:spTree>
    <p:extLst>
      <p:ext uri="{BB962C8B-B14F-4D97-AF65-F5344CB8AC3E}">
        <p14:creationId xmlns:p14="http://schemas.microsoft.com/office/powerpoint/2010/main" val="2411607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15CBA-294E-AEB9-40A9-4F86D2EACA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CB2FBA-38AD-7C2D-52F9-885BE9A9F0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DD05AB-9D26-7023-DAA9-6C081A0B6364}"/>
              </a:ext>
            </a:extLst>
          </p:cNvPr>
          <p:cNvSpPr>
            <a:spLocks noGrp="1"/>
          </p:cNvSpPr>
          <p:nvPr>
            <p:ph type="dt" sz="half" idx="10"/>
          </p:nvPr>
        </p:nvSpPr>
        <p:spPr/>
        <p:txBody>
          <a:bodyPr/>
          <a:lstStyle/>
          <a:p>
            <a:fld id="{FC9062E9-69A1-F94D-8FA7-C0896F032095}" type="datetimeFigureOut">
              <a:rPr lang="en-US" smtClean="0"/>
              <a:t>2/18/23</a:t>
            </a:fld>
            <a:endParaRPr lang="en-US"/>
          </a:p>
        </p:txBody>
      </p:sp>
      <p:sp>
        <p:nvSpPr>
          <p:cNvPr id="5" name="Footer Placeholder 4">
            <a:extLst>
              <a:ext uri="{FF2B5EF4-FFF2-40B4-BE49-F238E27FC236}">
                <a16:creationId xmlns:a16="http://schemas.microsoft.com/office/drawing/2014/main" id="{78AEFCC2-5315-749C-ABED-170E23D59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F9DEC2-6FC2-7C77-7B82-143C6FE333CE}"/>
              </a:ext>
            </a:extLst>
          </p:cNvPr>
          <p:cNvSpPr>
            <a:spLocks noGrp="1"/>
          </p:cNvSpPr>
          <p:nvPr>
            <p:ph type="sldNum" sz="quarter" idx="12"/>
          </p:nvPr>
        </p:nvSpPr>
        <p:spPr/>
        <p:txBody>
          <a:bodyPr/>
          <a:lstStyle/>
          <a:p>
            <a:fld id="{E1059814-91D6-B24B-AB37-02997AFE7D07}" type="slidenum">
              <a:rPr lang="en-US" smtClean="0"/>
              <a:t>‹#›</a:t>
            </a:fld>
            <a:endParaRPr lang="en-US"/>
          </a:p>
        </p:txBody>
      </p:sp>
    </p:spTree>
    <p:extLst>
      <p:ext uri="{BB962C8B-B14F-4D97-AF65-F5344CB8AC3E}">
        <p14:creationId xmlns:p14="http://schemas.microsoft.com/office/powerpoint/2010/main" val="2997828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1704D-3B51-363B-BE8D-97884858DA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5E3BFA-A6F9-42BC-0380-1FC4C70E6E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8D8E29-C6DC-4D13-638E-2A374925C5AE}"/>
              </a:ext>
            </a:extLst>
          </p:cNvPr>
          <p:cNvSpPr>
            <a:spLocks noGrp="1"/>
          </p:cNvSpPr>
          <p:nvPr>
            <p:ph type="dt" sz="half" idx="10"/>
          </p:nvPr>
        </p:nvSpPr>
        <p:spPr/>
        <p:txBody>
          <a:bodyPr/>
          <a:lstStyle/>
          <a:p>
            <a:fld id="{FC9062E9-69A1-F94D-8FA7-C0896F032095}" type="datetimeFigureOut">
              <a:rPr lang="en-US" smtClean="0"/>
              <a:t>2/18/23</a:t>
            </a:fld>
            <a:endParaRPr lang="en-US"/>
          </a:p>
        </p:txBody>
      </p:sp>
      <p:sp>
        <p:nvSpPr>
          <p:cNvPr id="5" name="Footer Placeholder 4">
            <a:extLst>
              <a:ext uri="{FF2B5EF4-FFF2-40B4-BE49-F238E27FC236}">
                <a16:creationId xmlns:a16="http://schemas.microsoft.com/office/drawing/2014/main" id="{DE4FB828-F6F4-E7F9-3E5D-7A1828889A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B024AB-222D-E598-F944-E04E1B0AB237}"/>
              </a:ext>
            </a:extLst>
          </p:cNvPr>
          <p:cNvSpPr>
            <a:spLocks noGrp="1"/>
          </p:cNvSpPr>
          <p:nvPr>
            <p:ph type="sldNum" sz="quarter" idx="12"/>
          </p:nvPr>
        </p:nvSpPr>
        <p:spPr/>
        <p:txBody>
          <a:bodyPr/>
          <a:lstStyle/>
          <a:p>
            <a:fld id="{E1059814-91D6-B24B-AB37-02997AFE7D07}" type="slidenum">
              <a:rPr lang="en-US" smtClean="0"/>
              <a:t>‹#›</a:t>
            </a:fld>
            <a:endParaRPr lang="en-US"/>
          </a:p>
        </p:txBody>
      </p:sp>
    </p:spTree>
    <p:extLst>
      <p:ext uri="{BB962C8B-B14F-4D97-AF65-F5344CB8AC3E}">
        <p14:creationId xmlns:p14="http://schemas.microsoft.com/office/powerpoint/2010/main" val="1610354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ADD81-EB4A-AAEF-58E0-CFCD61B388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727B73-DCAE-11EE-3260-C1A4D66760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DE04E8-4345-8D72-A228-F6F86D200B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748995-E49F-9A94-F5C6-5830B82700B2}"/>
              </a:ext>
            </a:extLst>
          </p:cNvPr>
          <p:cNvSpPr>
            <a:spLocks noGrp="1"/>
          </p:cNvSpPr>
          <p:nvPr>
            <p:ph type="dt" sz="half" idx="10"/>
          </p:nvPr>
        </p:nvSpPr>
        <p:spPr/>
        <p:txBody>
          <a:bodyPr/>
          <a:lstStyle/>
          <a:p>
            <a:fld id="{FC9062E9-69A1-F94D-8FA7-C0896F032095}" type="datetimeFigureOut">
              <a:rPr lang="en-US" smtClean="0"/>
              <a:t>2/18/23</a:t>
            </a:fld>
            <a:endParaRPr lang="en-US"/>
          </a:p>
        </p:txBody>
      </p:sp>
      <p:sp>
        <p:nvSpPr>
          <p:cNvPr id="6" name="Footer Placeholder 5">
            <a:extLst>
              <a:ext uri="{FF2B5EF4-FFF2-40B4-BE49-F238E27FC236}">
                <a16:creationId xmlns:a16="http://schemas.microsoft.com/office/drawing/2014/main" id="{DDB97FDF-809D-B311-EE85-3EA51BB59F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4757A3-9587-8D4C-B42C-823800B1D6C2}"/>
              </a:ext>
            </a:extLst>
          </p:cNvPr>
          <p:cNvSpPr>
            <a:spLocks noGrp="1"/>
          </p:cNvSpPr>
          <p:nvPr>
            <p:ph type="sldNum" sz="quarter" idx="12"/>
          </p:nvPr>
        </p:nvSpPr>
        <p:spPr/>
        <p:txBody>
          <a:bodyPr/>
          <a:lstStyle/>
          <a:p>
            <a:fld id="{E1059814-91D6-B24B-AB37-02997AFE7D07}" type="slidenum">
              <a:rPr lang="en-US" smtClean="0"/>
              <a:t>‹#›</a:t>
            </a:fld>
            <a:endParaRPr lang="en-US"/>
          </a:p>
        </p:txBody>
      </p:sp>
    </p:spTree>
    <p:extLst>
      <p:ext uri="{BB962C8B-B14F-4D97-AF65-F5344CB8AC3E}">
        <p14:creationId xmlns:p14="http://schemas.microsoft.com/office/powerpoint/2010/main" val="273268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4A7FA-8004-A61A-9900-1D8DA3D58E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A367AA-45F4-DB3B-81A4-40FBE6D312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0136A3-C970-29E2-DB74-3BDB4D8F1E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8F605A-E4C7-BB09-B5A1-CFFE23293B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07A25B-192D-2503-3016-DE19913FB0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72B3C8-15EB-DBAD-4EF1-00C2E1DB862C}"/>
              </a:ext>
            </a:extLst>
          </p:cNvPr>
          <p:cNvSpPr>
            <a:spLocks noGrp="1"/>
          </p:cNvSpPr>
          <p:nvPr>
            <p:ph type="dt" sz="half" idx="10"/>
          </p:nvPr>
        </p:nvSpPr>
        <p:spPr/>
        <p:txBody>
          <a:bodyPr/>
          <a:lstStyle/>
          <a:p>
            <a:fld id="{FC9062E9-69A1-F94D-8FA7-C0896F032095}" type="datetimeFigureOut">
              <a:rPr lang="en-US" smtClean="0"/>
              <a:t>2/18/23</a:t>
            </a:fld>
            <a:endParaRPr lang="en-US"/>
          </a:p>
        </p:txBody>
      </p:sp>
      <p:sp>
        <p:nvSpPr>
          <p:cNvPr id="8" name="Footer Placeholder 7">
            <a:extLst>
              <a:ext uri="{FF2B5EF4-FFF2-40B4-BE49-F238E27FC236}">
                <a16:creationId xmlns:a16="http://schemas.microsoft.com/office/drawing/2014/main" id="{BBE50A09-5EF9-F431-DACF-7CC70BD61A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F35113-5503-A936-94EA-F11751BAD5DF}"/>
              </a:ext>
            </a:extLst>
          </p:cNvPr>
          <p:cNvSpPr>
            <a:spLocks noGrp="1"/>
          </p:cNvSpPr>
          <p:nvPr>
            <p:ph type="sldNum" sz="quarter" idx="12"/>
          </p:nvPr>
        </p:nvSpPr>
        <p:spPr/>
        <p:txBody>
          <a:bodyPr/>
          <a:lstStyle/>
          <a:p>
            <a:fld id="{E1059814-91D6-B24B-AB37-02997AFE7D07}" type="slidenum">
              <a:rPr lang="en-US" smtClean="0"/>
              <a:t>‹#›</a:t>
            </a:fld>
            <a:endParaRPr lang="en-US"/>
          </a:p>
        </p:txBody>
      </p:sp>
    </p:spTree>
    <p:extLst>
      <p:ext uri="{BB962C8B-B14F-4D97-AF65-F5344CB8AC3E}">
        <p14:creationId xmlns:p14="http://schemas.microsoft.com/office/powerpoint/2010/main" val="168986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DBB16-0DEC-9ECF-255D-57F79267CB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545852-70E7-BBB3-51B7-E3CAAF4490BE}"/>
              </a:ext>
            </a:extLst>
          </p:cNvPr>
          <p:cNvSpPr>
            <a:spLocks noGrp="1"/>
          </p:cNvSpPr>
          <p:nvPr>
            <p:ph type="dt" sz="half" idx="10"/>
          </p:nvPr>
        </p:nvSpPr>
        <p:spPr/>
        <p:txBody>
          <a:bodyPr/>
          <a:lstStyle/>
          <a:p>
            <a:fld id="{FC9062E9-69A1-F94D-8FA7-C0896F032095}" type="datetimeFigureOut">
              <a:rPr lang="en-US" smtClean="0"/>
              <a:t>2/18/23</a:t>
            </a:fld>
            <a:endParaRPr lang="en-US"/>
          </a:p>
        </p:txBody>
      </p:sp>
      <p:sp>
        <p:nvSpPr>
          <p:cNvPr id="4" name="Footer Placeholder 3">
            <a:extLst>
              <a:ext uri="{FF2B5EF4-FFF2-40B4-BE49-F238E27FC236}">
                <a16:creationId xmlns:a16="http://schemas.microsoft.com/office/drawing/2014/main" id="{3C0402F4-F986-7B67-1287-06E999BDE5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B31F76-4EAB-9D73-4756-EF05CE55F3C4}"/>
              </a:ext>
            </a:extLst>
          </p:cNvPr>
          <p:cNvSpPr>
            <a:spLocks noGrp="1"/>
          </p:cNvSpPr>
          <p:nvPr>
            <p:ph type="sldNum" sz="quarter" idx="12"/>
          </p:nvPr>
        </p:nvSpPr>
        <p:spPr/>
        <p:txBody>
          <a:bodyPr/>
          <a:lstStyle/>
          <a:p>
            <a:fld id="{E1059814-91D6-B24B-AB37-02997AFE7D07}" type="slidenum">
              <a:rPr lang="en-US" smtClean="0"/>
              <a:t>‹#›</a:t>
            </a:fld>
            <a:endParaRPr lang="en-US"/>
          </a:p>
        </p:txBody>
      </p:sp>
    </p:spTree>
    <p:extLst>
      <p:ext uri="{BB962C8B-B14F-4D97-AF65-F5344CB8AC3E}">
        <p14:creationId xmlns:p14="http://schemas.microsoft.com/office/powerpoint/2010/main" val="1872596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E8FC98-F17F-F934-7FFE-9DA4BF3F9AE2}"/>
              </a:ext>
            </a:extLst>
          </p:cNvPr>
          <p:cNvSpPr>
            <a:spLocks noGrp="1"/>
          </p:cNvSpPr>
          <p:nvPr>
            <p:ph type="dt" sz="half" idx="10"/>
          </p:nvPr>
        </p:nvSpPr>
        <p:spPr/>
        <p:txBody>
          <a:bodyPr/>
          <a:lstStyle/>
          <a:p>
            <a:fld id="{FC9062E9-69A1-F94D-8FA7-C0896F032095}" type="datetimeFigureOut">
              <a:rPr lang="en-US" smtClean="0"/>
              <a:t>2/18/23</a:t>
            </a:fld>
            <a:endParaRPr lang="en-US"/>
          </a:p>
        </p:txBody>
      </p:sp>
      <p:sp>
        <p:nvSpPr>
          <p:cNvPr id="3" name="Footer Placeholder 2">
            <a:extLst>
              <a:ext uri="{FF2B5EF4-FFF2-40B4-BE49-F238E27FC236}">
                <a16:creationId xmlns:a16="http://schemas.microsoft.com/office/drawing/2014/main" id="{E9435B8F-AE61-87F5-9E43-F9F57EEFC63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286C84-A043-8B74-F44A-CBBA2DE06149}"/>
              </a:ext>
            </a:extLst>
          </p:cNvPr>
          <p:cNvSpPr>
            <a:spLocks noGrp="1"/>
          </p:cNvSpPr>
          <p:nvPr>
            <p:ph type="sldNum" sz="quarter" idx="12"/>
          </p:nvPr>
        </p:nvSpPr>
        <p:spPr/>
        <p:txBody>
          <a:bodyPr/>
          <a:lstStyle/>
          <a:p>
            <a:fld id="{E1059814-91D6-B24B-AB37-02997AFE7D07}" type="slidenum">
              <a:rPr lang="en-US" smtClean="0"/>
              <a:t>‹#›</a:t>
            </a:fld>
            <a:endParaRPr lang="en-US"/>
          </a:p>
        </p:txBody>
      </p:sp>
    </p:spTree>
    <p:extLst>
      <p:ext uri="{BB962C8B-B14F-4D97-AF65-F5344CB8AC3E}">
        <p14:creationId xmlns:p14="http://schemas.microsoft.com/office/powerpoint/2010/main" val="58127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37294-648A-773C-CA99-FD9E05A5B0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D9C85B-3486-642C-073B-26BBCF3656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D3B9F9-74CD-20A8-84D8-EB48D72B33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120864-BE58-EA92-BFC5-53AFEE6E9A5B}"/>
              </a:ext>
            </a:extLst>
          </p:cNvPr>
          <p:cNvSpPr>
            <a:spLocks noGrp="1"/>
          </p:cNvSpPr>
          <p:nvPr>
            <p:ph type="dt" sz="half" idx="10"/>
          </p:nvPr>
        </p:nvSpPr>
        <p:spPr/>
        <p:txBody>
          <a:bodyPr/>
          <a:lstStyle/>
          <a:p>
            <a:fld id="{FC9062E9-69A1-F94D-8FA7-C0896F032095}" type="datetimeFigureOut">
              <a:rPr lang="en-US" smtClean="0"/>
              <a:t>2/18/23</a:t>
            </a:fld>
            <a:endParaRPr lang="en-US"/>
          </a:p>
        </p:txBody>
      </p:sp>
      <p:sp>
        <p:nvSpPr>
          <p:cNvPr id="6" name="Footer Placeholder 5">
            <a:extLst>
              <a:ext uri="{FF2B5EF4-FFF2-40B4-BE49-F238E27FC236}">
                <a16:creationId xmlns:a16="http://schemas.microsoft.com/office/drawing/2014/main" id="{7A19658B-3157-67ED-F1BC-4E3B76922E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2DD2E-7A69-1A87-7233-7DC6CD4093E8}"/>
              </a:ext>
            </a:extLst>
          </p:cNvPr>
          <p:cNvSpPr>
            <a:spLocks noGrp="1"/>
          </p:cNvSpPr>
          <p:nvPr>
            <p:ph type="sldNum" sz="quarter" idx="12"/>
          </p:nvPr>
        </p:nvSpPr>
        <p:spPr/>
        <p:txBody>
          <a:bodyPr/>
          <a:lstStyle/>
          <a:p>
            <a:fld id="{E1059814-91D6-B24B-AB37-02997AFE7D07}" type="slidenum">
              <a:rPr lang="en-US" smtClean="0"/>
              <a:t>‹#›</a:t>
            </a:fld>
            <a:endParaRPr lang="en-US"/>
          </a:p>
        </p:txBody>
      </p:sp>
    </p:spTree>
    <p:extLst>
      <p:ext uri="{BB962C8B-B14F-4D97-AF65-F5344CB8AC3E}">
        <p14:creationId xmlns:p14="http://schemas.microsoft.com/office/powerpoint/2010/main" val="2281428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0E513-30AA-34C2-EA9B-7A65C38E69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65BA8A-ECC3-9628-3C5F-BE252B3E4F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88DE41-A58D-34DB-9FD4-0C14079294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54C192-86F8-88E0-359E-7FE71021EBF6}"/>
              </a:ext>
            </a:extLst>
          </p:cNvPr>
          <p:cNvSpPr>
            <a:spLocks noGrp="1"/>
          </p:cNvSpPr>
          <p:nvPr>
            <p:ph type="dt" sz="half" idx="10"/>
          </p:nvPr>
        </p:nvSpPr>
        <p:spPr/>
        <p:txBody>
          <a:bodyPr/>
          <a:lstStyle/>
          <a:p>
            <a:fld id="{FC9062E9-69A1-F94D-8FA7-C0896F032095}" type="datetimeFigureOut">
              <a:rPr lang="en-US" smtClean="0"/>
              <a:t>2/18/23</a:t>
            </a:fld>
            <a:endParaRPr lang="en-US"/>
          </a:p>
        </p:txBody>
      </p:sp>
      <p:sp>
        <p:nvSpPr>
          <p:cNvPr id="6" name="Footer Placeholder 5">
            <a:extLst>
              <a:ext uri="{FF2B5EF4-FFF2-40B4-BE49-F238E27FC236}">
                <a16:creationId xmlns:a16="http://schemas.microsoft.com/office/drawing/2014/main" id="{608E68E2-7258-5AB0-F80A-A2710BB66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124370-EA8B-E8E0-89C0-4D25DD0A1783}"/>
              </a:ext>
            </a:extLst>
          </p:cNvPr>
          <p:cNvSpPr>
            <a:spLocks noGrp="1"/>
          </p:cNvSpPr>
          <p:nvPr>
            <p:ph type="sldNum" sz="quarter" idx="12"/>
          </p:nvPr>
        </p:nvSpPr>
        <p:spPr/>
        <p:txBody>
          <a:bodyPr/>
          <a:lstStyle/>
          <a:p>
            <a:fld id="{E1059814-91D6-B24B-AB37-02997AFE7D07}" type="slidenum">
              <a:rPr lang="en-US" smtClean="0"/>
              <a:t>‹#›</a:t>
            </a:fld>
            <a:endParaRPr lang="en-US"/>
          </a:p>
        </p:txBody>
      </p:sp>
    </p:spTree>
    <p:extLst>
      <p:ext uri="{BB962C8B-B14F-4D97-AF65-F5344CB8AC3E}">
        <p14:creationId xmlns:p14="http://schemas.microsoft.com/office/powerpoint/2010/main" val="2960171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92F3E-F7D6-18C5-A4B4-D5D9A9F3C8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A252A0-F13B-6037-0948-33CAB2DA48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3D8BA4-FAEF-A7F1-4A41-507244D0ECE6}"/>
              </a:ext>
            </a:extLst>
          </p:cNvPr>
          <p:cNvSpPr>
            <a:spLocks noGrp="1"/>
          </p:cNvSpPr>
          <p:nvPr>
            <p:ph type="dt" sz="half" idx="10"/>
          </p:nvPr>
        </p:nvSpPr>
        <p:spPr/>
        <p:txBody>
          <a:bodyPr/>
          <a:lstStyle/>
          <a:p>
            <a:fld id="{FC9062E9-69A1-F94D-8FA7-C0896F032095}" type="datetimeFigureOut">
              <a:rPr lang="en-US" smtClean="0"/>
              <a:t>2/18/23</a:t>
            </a:fld>
            <a:endParaRPr lang="en-US"/>
          </a:p>
        </p:txBody>
      </p:sp>
      <p:sp>
        <p:nvSpPr>
          <p:cNvPr id="5" name="Footer Placeholder 4">
            <a:extLst>
              <a:ext uri="{FF2B5EF4-FFF2-40B4-BE49-F238E27FC236}">
                <a16:creationId xmlns:a16="http://schemas.microsoft.com/office/drawing/2014/main" id="{3313BA1C-FC6B-0B02-16A8-7045171019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16A4DE-72D8-05B4-B622-E6C7773A7B0E}"/>
              </a:ext>
            </a:extLst>
          </p:cNvPr>
          <p:cNvSpPr>
            <a:spLocks noGrp="1"/>
          </p:cNvSpPr>
          <p:nvPr>
            <p:ph type="sldNum" sz="quarter" idx="12"/>
          </p:nvPr>
        </p:nvSpPr>
        <p:spPr/>
        <p:txBody>
          <a:bodyPr/>
          <a:lstStyle/>
          <a:p>
            <a:fld id="{E1059814-91D6-B24B-AB37-02997AFE7D07}" type="slidenum">
              <a:rPr lang="en-US" smtClean="0"/>
              <a:t>‹#›</a:t>
            </a:fld>
            <a:endParaRPr lang="en-US"/>
          </a:p>
        </p:txBody>
      </p:sp>
    </p:spTree>
    <p:extLst>
      <p:ext uri="{BB962C8B-B14F-4D97-AF65-F5344CB8AC3E}">
        <p14:creationId xmlns:p14="http://schemas.microsoft.com/office/powerpoint/2010/main" val="597792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3258C2-735D-DDBA-38BF-492C4244E0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1CE2E0-2509-59D0-C3C6-EEBB399587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05B6C9-7629-DD54-8A17-B7B938F3C261}"/>
              </a:ext>
            </a:extLst>
          </p:cNvPr>
          <p:cNvSpPr>
            <a:spLocks noGrp="1"/>
          </p:cNvSpPr>
          <p:nvPr>
            <p:ph type="dt" sz="half" idx="10"/>
          </p:nvPr>
        </p:nvSpPr>
        <p:spPr/>
        <p:txBody>
          <a:bodyPr/>
          <a:lstStyle/>
          <a:p>
            <a:fld id="{FC9062E9-69A1-F94D-8FA7-C0896F032095}" type="datetimeFigureOut">
              <a:rPr lang="en-US" smtClean="0"/>
              <a:t>2/18/23</a:t>
            </a:fld>
            <a:endParaRPr lang="en-US"/>
          </a:p>
        </p:txBody>
      </p:sp>
      <p:sp>
        <p:nvSpPr>
          <p:cNvPr id="5" name="Footer Placeholder 4">
            <a:extLst>
              <a:ext uri="{FF2B5EF4-FFF2-40B4-BE49-F238E27FC236}">
                <a16:creationId xmlns:a16="http://schemas.microsoft.com/office/drawing/2014/main" id="{B43AB264-A9B2-7221-1191-098A0F8E96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91DEFE-7EE5-D896-B331-24718A2573B8}"/>
              </a:ext>
            </a:extLst>
          </p:cNvPr>
          <p:cNvSpPr>
            <a:spLocks noGrp="1"/>
          </p:cNvSpPr>
          <p:nvPr>
            <p:ph type="sldNum" sz="quarter" idx="12"/>
          </p:nvPr>
        </p:nvSpPr>
        <p:spPr/>
        <p:txBody>
          <a:bodyPr/>
          <a:lstStyle/>
          <a:p>
            <a:fld id="{E1059814-91D6-B24B-AB37-02997AFE7D07}" type="slidenum">
              <a:rPr lang="en-US" smtClean="0"/>
              <a:t>‹#›</a:t>
            </a:fld>
            <a:endParaRPr lang="en-US"/>
          </a:p>
        </p:txBody>
      </p:sp>
    </p:spTree>
    <p:extLst>
      <p:ext uri="{BB962C8B-B14F-4D97-AF65-F5344CB8AC3E}">
        <p14:creationId xmlns:p14="http://schemas.microsoft.com/office/powerpoint/2010/main" val="4017737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E0BF52-CD0A-825C-5897-84C5CE7E11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F5C64D-3797-6194-9D64-C98C4BD5D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E6526F-762E-B989-8036-D58835CF88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9062E9-69A1-F94D-8FA7-C0896F032095}" type="datetimeFigureOut">
              <a:rPr lang="en-US" smtClean="0"/>
              <a:t>2/18/23</a:t>
            </a:fld>
            <a:endParaRPr lang="en-US"/>
          </a:p>
        </p:txBody>
      </p:sp>
      <p:sp>
        <p:nvSpPr>
          <p:cNvPr id="5" name="Footer Placeholder 4">
            <a:extLst>
              <a:ext uri="{FF2B5EF4-FFF2-40B4-BE49-F238E27FC236}">
                <a16:creationId xmlns:a16="http://schemas.microsoft.com/office/drawing/2014/main" id="{76C6CC07-8F41-B89E-D618-CA3BD5AA56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B93CA1-F2E7-A61A-AF01-16BD09C68B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059814-91D6-B24B-AB37-02997AFE7D07}" type="slidenum">
              <a:rPr lang="en-US" smtClean="0"/>
              <a:t>‹#›</a:t>
            </a:fld>
            <a:endParaRPr lang="en-US"/>
          </a:p>
        </p:txBody>
      </p:sp>
    </p:spTree>
    <p:extLst>
      <p:ext uri="{BB962C8B-B14F-4D97-AF65-F5344CB8AC3E}">
        <p14:creationId xmlns:p14="http://schemas.microsoft.com/office/powerpoint/2010/main" val="1500000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Middle_Ages" TargetMode="External"/><Relationship Id="rId2" Type="http://schemas.openxmlformats.org/officeDocument/2006/relationships/hyperlink" Target="https://en.wikipedia.org/wiki/Tapestry" TargetMode="External"/><Relationship Id="rId1" Type="http://schemas.openxmlformats.org/officeDocument/2006/relationships/slideLayout" Target="../slideLayouts/slideLayout7.xml"/><Relationship Id="rId4" Type="http://schemas.openxmlformats.org/officeDocument/2006/relationships/hyperlink" Target="https://en.wikipedia.org/wiki/Renaissance"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9A6DE2-3865-A6D4-76EF-68D802CC86A1}"/>
              </a:ext>
            </a:extLst>
          </p:cNvPr>
          <p:cNvSpPr txBox="1"/>
          <p:nvPr/>
        </p:nvSpPr>
        <p:spPr>
          <a:xfrm>
            <a:off x="3790122" y="2928730"/>
            <a:ext cx="5049078" cy="369332"/>
          </a:xfrm>
          <a:prstGeom prst="rect">
            <a:avLst/>
          </a:prstGeom>
          <a:noFill/>
        </p:spPr>
        <p:txBody>
          <a:bodyPr wrap="square" rtlCol="0">
            <a:spAutoFit/>
          </a:bodyPr>
          <a:lstStyle/>
          <a:p>
            <a:r>
              <a:rPr lang="en-US" dirty="0"/>
              <a:t>Flower Patterns with Gouache</a:t>
            </a:r>
          </a:p>
        </p:txBody>
      </p:sp>
    </p:spTree>
    <p:extLst>
      <p:ext uri="{BB962C8B-B14F-4D97-AF65-F5344CB8AC3E}">
        <p14:creationId xmlns:p14="http://schemas.microsoft.com/office/powerpoint/2010/main" val="2626036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76E25C-8C44-A4A4-79F6-9BFBA133652C}"/>
              </a:ext>
            </a:extLst>
          </p:cNvPr>
          <p:cNvSpPr txBox="1"/>
          <p:nvPr/>
        </p:nvSpPr>
        <p:spPr>
          <a:xfrm>
            <a:off x="2173356" y="954156"/>
            <a:ext cx="7845287" cy="2862322"/>
          </a:xfrm>
          <a:prstGeom prst="rect">
            <a:avLst/>
          </a:prstGeom>
          <a:noFill/>
        </p:spPr>
        <p:txBody>
          <a:bodyPr wrap="square" rtlCol="0">
            <a:spAutoFit/>
          </a:bodyPr>
          <a:lstStyle/>
          <a:p>
            <a:r>
              <a:rPr lang="en-US" b="1" dirty="0"/>
              <a:t>Millefleur Tapestries</a:t>
            </a:r>
            <a:br>
              <a:rPr lang="en-US" b="1" dirty="0"/>
            </a:br>
            <a:endParaRPr lang="en-US" b="1" dirty="0"/>
          </a:p>
          <a:p>
            <a:r>
              <a:rPr lang="en-CA" b="1" dirty="0"/>
              <a:t>Millefleur </a:t>
            </a:r>
            <a:r>
              <a:rPr lang="en-CA" dirty="0"/>
              <a:t>literally "thousand flowers") refers to a background style of many different small flowers and plants. It is essentially restricted to European </a:t>
            </a:r>
            <a:r>
              <a:rPr lang="en-CA" dirty="0">
                <a:hlinkClick r:id="rId2" tooltip="Tapestry"/>
              </a:rPr>
              <a:t>tapestry</a:t>
            </a:r>
            <a:r>
              <a:rPr lang="en-CA" dirty="0"/>
              <a:t> during the late </a:t>
            </a:r>
            <a:r>
              <a:rPr lang="en-CA" dirty="0">
                <a:hlinkClick r:id="rId3" tooltip="Middle Ages"/>
              </a:rPr>
              <a:t>Middle Ages</a:t>
            </a:r>
            <a:r>
              <a:rPr lang="en-CA" dirty="0"/>
              <a:t> and early </a:t>
            </a:r>
            <a:r>
              <a:rPr lang="en-CA" dirty="0">
                <a:hlinkClick r:id="rId4" tooltip="Renaissance"/>
              </a:rPr>
              <a:t>Renaissance</a:t>
            </a:r>
            <a:r>
              <a:rPr lang="en-CA" dirty="0"/>
              <a:t>, from about 1400 to 1550, but mainly about 1480–1520.</a:t>
            </a:r>
          </a:p>
          <a:p>
            <a:endParaRPr lang="en-CA" dirty="0"/>
          </a:p>
          <a:p>
            <a:r>
              <a:rPr lang="en-CA" dirty="0"/>
              <a:t>The millefleur style differs from many other styles of floral decoration in that many different sorts of individual plants are shown, and there is no regular pattern. The plants fill the field without connecting or significantly overlapping. </a:t>
            </a:r>
            <a:endParaRPr lang="en-US" dirty="0"/>
          </a:p>
        </p:txBody>
      </p:sp>
    </p:spTree>
    <p:extLst>
      <p:ext uri="{BB962C8B-B14F-4D97-AF65-F5344CB8AC3E}">
        <p14:creationId xmlns:p14="http://schemas.microsoft.com/office/powerpoint/2010/main" val="4084508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fferent&#10;&#10;Description automatically generated">
            <a:extLst>
              <a:ext uri="{FF2B5EF4-FFF2-40B4-BE49-F238E27FC236}">
                <a16:creationId xmlns:a16="http://schemas.microsoft.com/office/drawing/2014/main" id="{CFC4F2C3-37A4-67A0-54E0-8A2A11969C4A}"/>
              </a:ext>
            </a:extLst>
          </p:cNvPr>
          <p:cNvPicPr>
            <a:picLocks noChangeAspect="1"/>
          </p:cNvPicPr>
          <p:nvPr/>
        </p:nvPicPr>
        <p:blipFill>
          <a:blip r:embed="rId2"/>
          <a:stretch>
            <a:fillRect/>
          </a:stretch>
        </p:blipFill>
        <p:spPr>
          <a:xfrm>
            <a:off x="2540000" y="971550"/>
            <a:ext cx="7112000" cy="4914900"/>
          </a:xfrm>
          <a:prstGeom prst="rect">
            <a:avLst/>
          </a:prstGeom>
        </p:spPr>
      </p:pic>
    </p:spTree>
    <p:extLst>
      <p:ext uri="{BB962C8B-B14F-4D97-AF65-F5344CB8AC3E}">
        <p14:creationId xmlns:p14="http://schemas.microsoft.com/office/powerpoint/2010/main" val="742090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indoor, clothing, painting, fabric&#10;&#10;Description automatically generated">
            <a:extLst>
              <a:ext uri="{FF2B5EF4-FFF2-40B4-BE49-F238E27FC236}">
                <a16:creationId xmlns:a16="http://schemas.microsoft.com/office/drawing/2014/main" id="{B7C86931-BFF4-B64B-B1C9-29D249B70943}"/>
              </a:ext>
            </a:extLst>
          </p:cNvPr>
          <p:cNvPicPr>
            <a:picLocks noChangeAspect="1"/>
          </p:cNvPicPr>
          <p:nvPr/>
        </p:nvPicPr>
        <p:blipFill>
          <a:blip r:embed="rId2"/>
          <a:stretch>
            <a:fillRect/>
          </a:stretch>
        </p:blipFill>
        <p:spPr>
          <a:xfrm>
            <a:off x="2381955" y="643466"/>
            <a:ext cx="7428089" cy="5571067"/>
          </a:xfrm>
          <a:prstGeom prst="rect">
            <a:avLst/>
          </a:prstGeom>
        </p:spPr>
      </p:pic>
    </p:spTree>
    <p:extLst>
      <p:ext uri="{BB962C8B-B14F-4D97-AF65-F5344CB8AC3E}">
        <p14:creationId xmlns:p14="http://schemas.microsoft.com/office/powerpoint/2010/main" val="435675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different&#10;&#10;Description automatically generated">
            <a:extLst>
              <a:ext uri="{FF2B5EF4-FFF2-40B4-BE49-F238E27FC236}">
                <a16:creationId xmlns:a16="http://schemas.microsoft.com/office/drawing/2014/main" id="{D26184C2-6AAF-BBD2-0EC4-2EBB26AC868B}"/>
              </a:ext>
            </a:extLst>
          </p:cNvPr>
          <p:cNvPicPr>
            <a:picLocks noChangeAspect="1"/>
          </p:cNvPicPr>
          <p:nvPr/>
        </p:nvPicPr>
        <p:blipFill>
          <a:blip r:embed="rId2"/>
          <a:stretch>
            <a:fillRect/>
          </a:stretch>
        </p:blipFill>
        <p:spPr>
          <a:xfrm>
            <a:off x="2073569" y="643466"/>
            <a:ext cx="8044862" cy="5571067"/>
          </a:xfrm>
          <a:prstGeom prst="rect">
            <a:avLst/>
          </a:prstGeom>
        </p:spPr>
      </p:pic>
    </p:spTree>
    <p:extLst>
      <p:ext uri="{BB962C8B-B14F-4D97-AF65-F5344CB8AC3E}">
        <p14:creationId xmlns:p14="http://schemas.microsoft.com/office/powerpoint/2010/main" val="2748167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 indoor, furniture, painting&#10;&#10;Description automatically generated">
            <a:extLst>
              <a:ext uri="{FF2B5EF4-FFF2-40B4-BE49-F238E27FC236}">
                <a16:creationId xmlns:a16="http://schemas.microsoft.com/office/drawing/2014/main" id="{2582E0AD-7668-914B-676C-637707B9FD8F}"/>
              </a:ext>
            </a:extLst>
          </p:cNvPr>
          <p:cNvPicPr>
            <a:picLocks noChangeAspect="1"/>
          </p:cNvPicPr>
          <p:nvPr/>
        </p:nvPicPr>
        <p:blipFill>
          <a:blip r:embed="rId2"/>
          <a:stretch>
            <a:fillRect/>
          </a:stretch>
        </p:blipFill>
        <p:spPr>
          <a:xfrm>
            <a:off x="2930621" y="643466"/>
            <a:ext cx="6330757" cy="5571067"/>
          </a:xfrm>
          <a:prstGeom prst="rect">
            <a:avLst/>
          </a:prstGeom>
        </p:spPr>
      </p:pic>
    </p:spTree>
    <p:extLst>
      <p:ext uri="{BB962C8B-B14F-4D97-AF65-F5344CB8AC3E}">
        <p14:creationId xmlns:p14="http://schemas.microsoft.com/office/powerpoint/2010/main" val="1799645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lant, wall, indoor, palm&#10;&#10;Description automatically generated">
            <a:extLst>
              <a:ext uri="{FF2B5EF4-FFF2-40B4-BE49-F238E27FC236}">
                <a16:creationId xmlns:a16="http://schemas.microsoft.com/office/drawing/2014/main" id="{DA6AACC7-1304-24C8-97E2-22084A0D7AAC}"/>
              </a:ext>
            </a:extLst>
          </p:cNvPr>
          <p:cNvPicPr>
            <a:picLocks noChangeAspect="1"/>
          </p:cNvPicPr>
          <p:nvPr/>
        </p:nvPicPr>
        <p:blipFill>
          <a:blip r:embed="rId2"/>
          <a:stretch>
            <a:fillRect/>
          </a:stretch>
        </p:blipFill>
        <p:spPr>
          <a:xfrm>
            <a:off x="2544763" y="1557338"/>
            <a:ext cx="7772400" cy="4096726"/>
          </a:xfrm>
          <a:prstGeom prst="rect">
            <a:avLst/>
          </a:prstGeom>
        </p:spPr>
      </p:pic>
    </p:spTree>
    <p:extLst>
      <p:ext uri="{BB962C8B-B14F-4D97-AF65-F5344CB8AC3E}">
        <p14:creationId xmlns:p14="http://schemas.microsoft.com/office/powerpoint/2010/main" val="3918278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4EC6B122-CC87-504F-1247-07A411D64BE8}"/>
              </a:ext>
            </a:extLst>
          </p:cNvPr>
          <p:cNvPicPr>
            <a:picLocks noChangeAspect="1"/>
          </p:cNvPicPr>
          <p:nvPr/>
        </p:nvPicPr>
        <p:blipFill>
          <a:blip r:embed="rId2"/>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491316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E441CB3A-95ED-141F-2AD9-6FFAC8B28B20}"/>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2833092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4A9FF4D0-2A4F-4EB2-72BF-0B8C63B52699}"/>
              </a:ext>
            </a:extLst>
          </p:cNvPr>
          <p:cNvPicPr>
            <a:picLocks noChangeAspect="1"/>
          </p:cNvPicPr>
          <p:nvPr/>
        </p:nvPicPr>
        <p:blipFill>
          <a:blip r:embed="rId2"/>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870829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73BB28-DF89-B5F0-239C-231D3C5AF475}"/>
              </a:ext>
            </a:extLst>
          </p:cNvPr>
          <p:cNvSpPr txBox="1"/>
          <p:nvPr/>
        </p:nvSpPr>
        <p:spPr>
          <a:xfrm>
            <a:off x="3171825" y="2768381"/>
            <a:ext cx="6415088" cy="923330"/>
          </a:xfrm>
          <a:prstGeom prst="rect">
            <a:avLst/>
          </a:prstGeom>
          <a:noFill/>
        </p:spPr>
        <p:txBody>
          <a:bodyPr wrap="square" rtlCol="0">
            <a:spAutoFit/>
          </a:bodyPr>
          <a:lstStyle/>
          <a:p>
            <a:r>
              <a:rPr lang="en-US" dirty="0"/>
              <a:t>Indian Floral Prints</a:t>
            </a:r>
          </a:p>
          <a:p>
            <a:r>
              <a:rPr lang="en-US" dirty="0"/>
              <a:t>(introduced to Europe in between the 17</a:t>
            </a:r>
            <a:r>
              <a:rPr lang="en-US" baseline="30000" dirty="0"/>
              <a:t>th</a:t>
            </a:r>
            <a:r>
              <a:rPr lang="en-US" dirty="0"/>
              <a:t> and 18</a:t>
            </a:r>
            <a:r>
              <a:rPr lang="en-US" baseline="30000" dirty="0"/>
              <a:t>th</a:t>
            </a:r>
            <a:r>
              <a:rPr lang="en-US" dirty="0"/>
              <a:t> centuries) </a:t>
            </a:r>
          </a:p>
          <a:p>
            <a:endParaRPr lang="en-US" dirty="0"/>
          </a:p>
        </p:txBody>
      </p:sp>
    </p:spTree>
    <p:extLst>
      <p:ext uri="{BB962C8B-B14F-4D97-AF65-F5344CB8AC3E}">
        <p14:creationId xmlns:p14="http://schemas.microsoft.com/office/powerpoint/2010/main" val="178578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6B0547AE-770F-F2F5-57D4-5614D4312ACD}"/>
              </a:ext>
            </a:extLst>
          </p:cNvPr>
          <p:cNvPicPr>
            <a:picLocks noChangeAspect="1"/>
          </p:cNvPicPr>
          <p:nvPr/>
        </p:nvPicPr>
        <p:blipFill>
          <a:blip r:embed="rId2"/>
          <a:stretch>
            <a:fillRect/>
          </a:stretch>
        </p:blipFill>
        <p:spPr>
          <a:xfrm>
            <a:off x="3808214" y="0"/>
            <a:ext cx="4575572" cy="6858000"/>
          </a:xfrm>
          <a:prstGeom prst="rect">
            <a:avLst/>
          </a:prstGeom>
        </p:spPr>
      </p:pic>
    </p:spTree>
    <p:extLst>
      <p:ext uri="{BB962C8B-B14F-4D97-AF65-F5344CB8AC3E}">
        <p14:creationId xmlns:p14="http://schemas.microsoft.com/office/powerpoint/2010/main" val="997874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decorated, painting, fabric&#10;&#10;Description automatically generated">
            <a:extLst>
              <a:ext uri="{FF2B5EF4-FFF2-40B4-BE49-F238E27FC236}">
                <a16:creationId xmlns:a16="http://schemas.microsoft.com/office/drawing/2014/main" id="{E1B12A1D-FA52-AE0A-472F-637B574FB68C}"/>
              </a:ext>
            </a:extLst>
          </p:cNvPr>
          <p:cNvPicPr>
            <a:picLocks noChangeAspect="1"/>
          </p:cNvPicPr>
          <p:nvPr/>
        </p:nvPicPr>
        <p:blipFill>
          <a:blip r:embed="rId2"/>
          <a:stretch>
            <a:fillRect/>
          </a:stretch>
        </p:blipFill>
        <p:spPr>
          <a:xfrm>
            <a:off x="3571875" y="63500"/>
            <a:ext cx="5095875" cy="6794500"/>
          </a:xfrm>
          <a:prstGeom prst="rect">
            <a:avLst/>
          </a:prstGeom>
        </p:spPr>
      </p:pic>
    </p:spTree>
    <p:extLst>
      <p:ext uri="{BB962C8B-B14F-4D97-AF65-F5344CB8AC3E}">
        <p14:creationId xmlns:p14="http://schemas.microsoft.com/office/powerpoint/2010/main" val="4080158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ofa, indoor, plant, painting&#10;&#10;Description automatically generated">
            <a:extLst>
              <a:ext uri="{FF2B5EF4-FFF2-40B4-BE49-F238E27FC236}">
                <a16:creationId xmlns:a16="http://schemas.microsoft.com/office/drawing/2014/main" id="{53961469-A5C3-D3AF-444E-EC266AEDB957}"/>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301230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D042903D-2A9F-0DA2-0DF9-6834070393AF}"/>
              </a:ext>
            </a:extLst>
          </p:cNvPr>
          <p:cNvPicPr>
            <a:picLocks noChangeAspect="1"/>
          </p:cNvPicPr>
          <p:nvPr/>
        </p:nvPicPr>
        <p:blipFill>
          <a:blip r:embed="rId2"/>
          <a:stretch>
            <a:fillRect/>
          </a:stretch>
        </p:blipFill>
        <p:spPr>
          <a:xfrm>
            <a:off x="2227203" y="643466"/>
            <a:ext cx="7737593" cy="5571067"/>
          </a:xfrm>
          <a:prstGeom prst="rect">
            <a:avLst/>
          </a:prstGeom>
        </p:spPr>
      </p:pic>
    </p:spTree>
    <p:extLst>
      <p:ext uri="{BB962C8B-B14F-4D97-AF65-F5344CB8AC3E}">
        <p14:creationId xmlns:p14="http://schemas.microsoft.com/office/powerpoint/2010/main" val="1913221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708C8334-71C3-81C9-93F3-3E0EFCF86638}"/>
              </a:ext>
            </a:extLst>
          </p:cNvPr>
          <p:cNvPicPr>
            <a:picLocks noChangeAspect="1"/>
          </p:cNvPicPr>
          <p:nvPr/>
        </p:nvPicPr>
        <p:blipFill>
          <a:blip r:embed="rId2"/>
          <a:stretch>
            <a:fillRect/>
          </a:stretch>
        </p:blipFill>
        <p:spPr>
          <a:xfrm>
            <a:off x="2352675" y="438204"/>
            <a:ext cx="7772400" cy="5981591"/>
          </a:xfrm>
          <a:prstGeom prst="rect">
            <a:avLst/>
          </a:prstGeom>
        </p:spPr>
      </p:pic>
    </p:spTree>
    <p:extLst>
      <p:ext uri="{BB962C8B-B14F-4D97-AF65-F5344CB8AC3E}">
        <p14:creationId xmlns:p14="http://schemas.microsoft.com/office/powerpoint/2010/main" val="143146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D7EE729D-E582-62B5-1CE4-B682D6F1F54C}"/>
              </a:ext>
            </a:extLst>
          </p:cNvPr>
          <p:cNvPicPr>
            <a:picLocks noChangeAspect="1"/>
          </p:cNvPicPr>
          <p:nvPr/>
        </p:nvPicPr>
        <p:blipFill>
          <a:blip r:embed="rId2"/>
          <a:stretch>
            <a:fillRect/>
          </a:stretch>
        </p:blipFill>
        <p:spPr>
          <a:xfrm>
            <a:off x="2209800" y="707020"/>
            <a:ext cx="7772400" cy="5443959"/>
          </a:xfrm>
          <a:prstGeom prst="rect">
            <a:avLst/>
          </a:prstGeom>
        </p:spPr>
      </p:pic>
    </p:spTree>
    <p:extLst>
      <p:ext uri="{BB962C8B-B14F-4D97-AF65-F5344CB8AC3E}">
        <p14:creationId xmlns:p14="http://schemas.microsoft.com/office/powerpoint/2010/main" val="2861059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A101815F-1DFD-E58F-4D16-9141E581B7A1}"/>
              </a:ext>
            </a:extLst>
          </p:cNvPr>
          <p:cNvPicPr>
            <a:picLocks noChangeAspect="1"/>
          </p:cNvPicPr>
          <p:nvPr/>
        </p:nvPicPr>
        <p:blipFill>
          <a:blip r:embed="rId2"/>
          <a:stretch>
            <a:fillRect/>
          </a:stretch>
        </p:blipFill>
        <p:spPr>
          <a:xfrm>
            <a:off x="1179871" y="0"/>
            <a:ext cx="9832257" cy="6858000"/>
          </a:xfrm>
          <a:prstGeom prst="rect">
            <a:avLst/>
          </a:prstGeom>
        </p:spPr>
      </p:pic>
    </p:spTree>
    <p:extLst>
      <p:ext uri="{BB962C8B-B14F-4D97-AF65-F5344CB8AC3E}">
        <p14:creationId xmlns:p14="http://schemas.microsoft.com/office/powerpoint/2010/main" val="3296967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ceramic ware, fabric, porcelain&#10;&#10;Description automatically generated">
            <a:extLst>
              <a:ext uri="{FF2B5EF4-FFF2-40B4-BE49-F238E27FC236}">
                <a16:creationId xmlns:a16="http://schemas.microsoft.com/office/drawing/2014/main" id="{8E381A56-CE4F-CF62-8C8B-910BE9EA2C2E}"/>
              </a:ext>
            </a:extLst>
          </p:cNvPr>
          <p:cNvPicPr>
            <a:picLocks noChangeAspect="1"/>
          </p:cNvPicPr>
          <p:nvPr/>
        </p:nvPicPr>
        <p:blipFill>
          <a:blip r:embed="rId2"/>
          <a:stretch>
            <a:fillRect/>
          </a:stretch>
        </p:blipFill>
        <p:spPr>
          <a:xfrm>
            <a:off x="2158850" y="643466"/>
            <a:ext cx="7874299" cy="5571067"/>
          </a:xfrm>
          <a:prstGeom prst="rect">
            <a:avLst/>
          </a:prstGeom>
        </p:spPr>
      </p:pic>
    </p:spTree>
    <p:extLst>
      <p:ext uri="{BB962C8B-B14F-4D97-AF65-F5344CB8AC3E}">
        <p14:creationId xmlns:p14="http://schemas.microsoft.com/office/powerpoint/2010/main" val="1861153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5E5F27-0DAD-D78D-B42E-22B017F4EAED}"/>
              </a:ext>
            </a:extLst>
          </p:cNvPr>
          <p:cNvSpPr txBox="1"/>
          <p:nvPr/>
        </p:nvSpPr>
        <p:spPr>
          <a:xfrm>
            <a:off x="4014788" y="2843213"/>
            <a:ext cx="6786562" cy="646331"/>
          </a:xfrm>
          <a:prstGeom prst="rect">
            <a:avLst/>
          </a:prstGeom>
          <a:noFill/>
        </p:spPr>
        <p:txBody>
          <a:bodyPr wrap="square" rtlCol="0">
            <a:spAutoFit/>
          </a:bodyPr>
          <a:lstStyle/>
          <a:p>
            <a:r>
              <a:rPr lang="en-US" dirty="0"/>
              <a:t>Robert </a:t>
            </a:r>
            <a:r>
              <a:rPr lang="en-US" dirty="0" err="1"/>
              <a:t>Zakanitch</a:t>
            </a:r>
            <a:r>
              <a:rPr lang="en-US" dirty="0"/>
              <a:t> (1935-)</a:t>
            </a:r>
          </a:p>
          <a:p>
            <a:r>
              <a:rPr lang="en-US" dirty="0"/>
              <a:t>One of the founders of the “Pattern and Decoration” movement</a:t>
            </a:r>
          </a:p>
        </p:txBody>
      </p:sp>
    </p:spTree>
    <p:extLst>
      <p:ext uri="{BB962C8B-B14F-4D97-AF65-F5344CB8AC3E}">
        <p14:creationId xmlns:p14="http://schemas.microsoft.com/office/powerpoint/2010/main" val="1398104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fabric&#10;&#10;Description automatically generated">
            <a:extLst>
              <a:ext uri="{FF2B5EF4-FFF2-40B4-BE49-F238E27FC236}">
                <a16:creationId xmlns:a16="http://schemas.microsoft.com/office/drawing/2014/main" id="{3822D3BB-EDFD-A14A-8A8D-C1DC5BE0C0CF}"/>
              </a:ext>
            </a:extLst>
          </p:cNvPr>
          <p:cNvPicPr>
            <a:picLocks noChangeAspect="1"/>
          </p:cNvPicPr>
          <p:nvPr/>
        </p:nvPicPr>
        <p:blipFill>
          <a:blip r:embed="rId2"/>
          <a:stretch>
            <a:fillRect/>
          </a:stretch>
        </p:blipFill>
        <p:spPr>
          <a:xfrm>
            <a:off x="3979333" y="0"/>
            <a:ext cx="4233333" cy="6858000"/>
          </a:xfrm>
          <a:prstGeom prst="rect">
            <a:avLst/>
          </a:prstGeom>
        </p:spPr>
      </p:pic>
    </p:spTree>
    <p:extLst>
      <p:ext uri="{BB962C8B-B14F-4D97-AF65-F5344CB8AC3E}">
        <p14:creationId xmlns:p14="http://schemas.microsoft.com/office/powerpoint/2010/main" val="1783206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bedclothes&#10;&#10;Description automatically generated">
            <a:extLst>
              <a:ext uri="{FF2B5EF4-FFF2-40B4-BE49-F238E27FC236}">
                <a16:creationId xmlns:a16="http://schemas.microsoft.com/office/drawing/2014/main" id="{A2DCEE0D-1C8A-9234-844C-408A8E1F43C9}"/>
              </a:ext>
            </a:extLst>
          </p:cNvPr>
          <p:cNvPicPr>
            <a:picLocks noChangeAspect="1"/>
          </p:cNvPicPr>
          <p:nvPr/>
        </p:nvPicPr>
        <p:blipFill>
          <a:blip r:embed="rId2"/>
          <a:stretch>
            <a:fillRect/>
          </a:stretch>
        </p:blipFill>
        <p:spPr>
          <a:xfrm>
            <a:off x="2319005" y="643466"/>
            <a:ext cx="7553989" cy="5571067"/>
          </a:xfrm>
          <a:prstGeom prst="rect">
            <a:avLst/>
          </a:prstGeom>
        </p:spPr>
      </p:pic>
    </p:spTree>
    <p:extLst>
      <p:ext uri="{BB962C8B-B14F-4D97-AF65-F5344CB8AC3E}">
        <p14:creationId xmlns:p14="http://schemas.microsoft.com/office/powerpoint/2010/main" val="1168497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148867BD-E150-FF5D-5555-B4ADF829A9C3}"/>
              </a:ext>
            </a:extLst>
          </p:cNvPr>
          <p:cNvPicPr>
            <a:picLocks noChangeAspect="1"/>
          </p:cNvPicPr>
          <p:nvPr/>
        </p:nvPicPr>
        <p:blipFill>
          <a:blip r:embed="rId2"/>
          <a:stretch>
            <a:fillRect/>
          </a:stretch>
        </p:blipFill>
        <p:spPr>
          <a:xfrm>
            <a:off x="3547690" y="0"/>
            <a:ext cx="5096619" cy="6858000"/>
          </a:xfrm>
          <a:prstGeom prst="rect">
            <a:avLst/>
          </a:prstGeom>
        </p:spPr>
      </p:pic>
    </p:spTree>
    <p:extLst>
      <p:ext uri="{BB962C8B-B14F-4D97-AF65-F5344CB8AC3E}">
        <p14:creationId xmlns:p14="http://schemas.microsoft.com/office/powerpoint/2010/main" val="822249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1C5F2B-E702-104C-C4F6-4ED9AF099FAF}"/>
              </a:ext>
            </a:extLst>
          </p:cNvPr>
          <p:cNvPicPr>
            <a:picLocks noChangeAspect="1"/>
          </p:cNvPicPr>
          <p:nvPr/>
        </p:nvPicPr>
        <p:blipFill>
          <a:blip r:embed="rId2"/>
          <a:stretch>
            <a:fillRect/>
          </a:stretch>
        </p:blipFill>
        <p:spPr>
          <a:xfrm>
            <a:off x="643467" y="770890"/>
            <a:ext cx="10905066" cy="5316219"/>
          </a:xfrm>
          <a:prstGeom prst="rect">
            <a:avLst/>
          </a:prstGeom>
        </p:spPr>
      </p:pic>
    </p:spTree>
    <p:extLst>
      <p:ext uri="{BB962C8B-B14F-4D97-AF65-F5344CB8AC3E}">
        <p14:creationId xmlns:p14="http://schemas.microsoft.com/office/powerpoint/2010/main" val="31468460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F9C25F37-FAFF-8A73-21A3-9F7BC188EAC3}"/>
              </a:ext>
            </a:extLst>
          </p:cNvPr>
          <p:cNvPicPr>
            <a:picLocks noChangeAspect="1"/>
          </p:cNvPicPr>
          <p:nvPr/>
        </p:nvPicPr>
        <p:blipFill>
          <a:blip r:embed="rId2"/>
          <a:stretch>
            <a:fillRect/>
          </a:stretch>
        </p:blipFill>
        <p:spPr>
          <a:xfrm>
            <a:off x="2603500" y="381000"/>
            <a:ext cx="6985000" cy="6096000"/>
          </a:xfrm>
          <a:prstGeom prst="rect">
            <a:avLst/>
          </a:prstGeom>
        </p:spPr>
      </p:pic>
    </p:spTree>
    <p:extLst>
      <p:ext uri="{BB962C8B-B14F-4D97-AF65-F5344CB8AC3E}">
        <p14:creationId xmlns:p14="http://schemas.microsoft.com/office/powerpoint/2010/main" val="2882059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CD64B4-295B-2233-AEA2-0037BEE02CCC}"/>
              </a:ext>
            </a:extLst>
          </p:cNvPr>
          <p:cNvSpPr txBox="1"/>
          <p:nvPr/>
        </p:nvSpPr>
        <p:spPr>
          <a:xfrm>
            <a:off x="3988904" y="2637183"/>
            <a:ext cx="4306957" cy="646331"/>
          </a:xfrm>
          <a:prstGeom prst="rect">
            <a:avLst/>
          </a:prstGeom>
          <a:noFill/>
        </p:spPr>
        <p:txBody>
          <a:bodyPr wrap="square" rtlCol="0">
            <a:spAutoFit/>
          </a:bodyPr>
          <a:lstStyle/>
          <a:p>
            <a:r>
              <a:rPr lang="en-US" dirty="0"/>
              <a:t>Charles Burchfield</a:t>
            </a:r>
          </a:p>
          <a:p>
            <a:r>
              <a:rPr lang="en-US" dirty="0"/>
              <a:t>(1893-1967)</a:t>
            </a:r>
          </a:p>
        </p:txBody>
      </p:sp>
    </p:spTree>
    <p:extLst>
      <p:ext uri="{BB962C8B-B14F-4D97-AF65-F5344CB8AC3E}">
        <p14:creationId xmlns:p14="http://schemas.microsoft.com/office/powerpoint/2010/main" val="4185771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several&#10;&#10;Description automatically generated">
            <a:extLst>
              <a:ext uri="{FF2B5EF4-FFF2-40B4-BE49-F238E27FC236}">
                <a16:creationId xmlns:a16="http://schemas.microsoft.com/office/drawing/2014/main" id="{58853ABE-EC9D-CB0C-F785-C493FEC42C7F}"/>
              </a:ext>
            </a:extLst>
          </p:cNvPr>
          <p:cNvPicPr>
            <a:picLocks noChangeAspect="1"/>
          </p:cNvPicPr>
          <p:nvPr/>
        </p:nvPicPr>
        <p:blipFill>
          <a:blip r:embed="rId2"/>
          <a:stretch>
            <a:fillRect/>
          </a:stretch>
        </p:blipFill>
        <p:spPr>
          <a:xfrm>
            <a:off x="1809749" y="428625"/>
            <a:ext cx="8347983" cy="5843588"/>
          </a:xfrm>
          <a:prstGeom prst="rect">
            <a:avLst/>
          </a:prstGeom>
        </p:spPr>
      </p:pic>
    </p:spTree>
    <p:extLst>
      <p:ext uri="{BB962C8B-B14F-4D97-AF65-F5344CB8AC3E}">
        <p14:creationId xmlns:p14="http://schemas.microsoft.com/office/powerpoint/2010/main" val="1183014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fabric, porcelain&#10;&#10;Description automatically generated">
            <a:extLst>
              <a:ext uri="{FF2B5EF4-FFF2-40B4-BE49-F238E27FC236}">
                <a16:creationId xmlns:a16="http://schemas.microsoft.com/office/drawing/2014/main" id="{1084EE6D-5959-717C-2EB5-7BBD83CD3DDF}"/>
              </a:ext>
            </a:extLst>
          </p:cNvPr>
          <p:cNvPicPr>
            <a:picLocks noChangeAspect="1"/>
          </p:cNvPicPr>
          <p:nvPr/>
        </p:nvPicPr>
        <p:blipFill>
          <a:blip r:embed="rId2"/>
          <a:stretch>
            <a:fillRect/>
          </a:stretch>
        </p:blipFill>
        <p:spPr>
          <a:xfrm>
            <a:off x="3917156" y="240096"/>
            <a:ext cx="4357688" cy="6377808"/>
          </a:xfrm>
          <a:prstGeom prst="rect">
            <a:avLst/>
          </a:prstGeom>
        </p:spPr>
      </p:pic>
    </p:spTree>
    <p:extLst>
      <p:ext uri="{BB962C8B-B14F-4D97-AF65-F5344CB8AC3E}">
        <p14:creationId xmlns:p14="http://schemas.microsoft.com/office/powerpoint/2010/main" val="4094885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lant, decorated, porcelain&#10;&#10;Description automatically generated">
            <a:extLst>
              <a:ext uri="{FF2B5EF4-FFF2-40B4-BE49-F238E27FC236}">
                <a16:creationId xmlns:a16="http://schemas.microsoft.com/office/drawing/2014/main" id="{1A2939CE-649E-E643-A2F4-92F0D5F05E13}"/>
              </a:ext>
            </a:extLst>
          </p:cNvPr>
          <p:cNvPicPr>
            <a:picLocks noChangeAspect="1"/>
          </p:cNvPicPr>
          <p:nvPr/>
        </p:nvPicPr>
        <p:blipFill>
          <a:blip r:embed="rId2"/>
          <a:stretch>
            <a:fillRect/>
          </a:stretch>
        </p:blipFill>
        <p:spPr>
          <a:xfrm>
            <a:off x="2209800" y="536557"/>
            <a:ext cx="7772400" cy="5784886"/>
          </a:xfrm>
          <a:prstGeom prst="rect">
            <a:avLst/>
          </a:prstGeom>
        </p:spPr>
      </p:pic>
    </p:spTree>
    <p:extLst>
      <p:ext uri="{BB962C8B-B14F-4D97-AF65-F5344CB8AC3E}">
        <p14:creationId xmlns:p14="http://schemas.microsoft.com/office/powerpoint/2010/main" val="1005733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up of some flowers&#10;&#10;Description automatically generated with low confidence">
            <a:extLst>
              <a:ext uri="{FF2B5EF4-FFF2-40B4-BE49-F238E27FC236}">
                <a16:creationId xmlns:a16="http://schemas.microsoft.com/office/drawing/2014/main" id="{1F6F083D-7E82-438D-E210-A5823D6AE04A}"/>
              </a:ext>
            </a:extLst>
          </p:cNvPr>
          <p:cNvPicPr>
            <a:picLocks noChangeAspect="1"/>
          </p:cNvPicPr>
          <p:nvPr/>
        </p:nvPicPr>
        <p:blipFill>
          <a:blip r:embed="rId2"/>
          <a:stretch>
            <a:fillRect/>
          </a:stretch>
        </p:blipFill>
        <p:spPr>
          <a:xfrm>
            <a:off x="4076488" y="643466"/>
            <a:ext cx="4039023" cy="5571067"/>
          </a:xfrm>
          <a:prstGeom prst="rect">
            <a:avLst/>
          </a:prstGeom>
        </p:spPr>
      </p:pic>
    </p:spTree>
    <p:extLst>
      <p:ext uri="{BB962C8B-B14F-4D97-AF65-F5344CB8AC3E}">
        <p14:creationId xmlns:p14="http://schemas.microsoft.com/office/powerpoint/2010/main" val="1186579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fabric&#10;&#10;Description automatically generated">
            <a:extLst>
              <a:ext uri="{FF2B5EF4-FFF2-40B4-BE49-F238E27FC236}">
                <a16:creationId xmlns:a16="http://schemas.microsoft.com/office/drawing/2014/main" id="{88135FAE-4255-E9FE-663A-E8F76D95C5E9}"/>
              </a:ext>
            </a:extLst>
          </p:cNvPr>
          <p:cNvPicPr>
            <a:picLocks noChangeAspect="1"/>
          </p:cNvPicPr>
          <p:nvPr/>
        </p:nvPicPr>
        <p:blipFill>
          <a:blip r:embed="rId2"/>
          <a:stretch>
            <a:fillRect/>
          </a:stretch>
        </p:blipFill>
        <p:spPr>
          <a:xfrm>
            <a:off x="2049982" y="0"/>
            <a:ext cx="7772400" cy="6587109"/>
          </a:xfrm>
          <a:prstGeom prst="rect">
            <a:avLst/>
          </a:prstGeom>
        </p:spPr>
      </p:pic>
    </p:spTree>
    <p:extLst>
      <p:ext uri="{BB962C8B-B14F-4D97-AF65-F5344CB8AC3E}">
        <p14:creationId xmlns:p14="http://schemas.microsoft.com/office/powerpoint/2010/main" val="3366528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fabric, painting&#10;&#10;Description automatically generated">
            <a:extLst>
              <a:ext uri="{FF2B5EF4-FFF2-40B4-BE49-F238E27FC236}">
                <a16:creationId xmlns:a16="http://schemas.microsoft.com/office/drawing/2014/main" id="{3E33FD53-D2E6-B22C-DC4F-D604B64EB590}"/>
              </a:ext>
            </a:extLst>
          </p:cNvPr>
          <p:cNvPicPr>
            <a:picLocks noChangeAspect="1"/>
          </p:cNvPicPr>
          <p:nvPr/>
        </p:nvPicPr>
        <p:blipFill>
          <a:blip r:embed="rId2"/>
          <a:stretch>
            <a:fillRect/>
          </a:stretch>
        </p:blipFill>
        <p:spPr>
          <a:xfrm>
            <a:off x="3628550" y="0"/>
            <a:ext cx="4934899" cy="6858000"/>
          </a:xfrm>
          <a:prstGeom prst="rect">
            <a:avLst/>
          </a:prstGeom>
        </p:spPr>
      </p:pic>
    </p:spTree>
    <p:extLst>
      <p:ext uri="{BB962C8B-B14F-4D97-AF65-F5344CB8AC3E}">
        <p14:creationId xmlns:p14="http://schemas.microsoft.com/office/powerpoint/2010/main" val="1742798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 plant, fabric&#10;&#10;Description automatically generated">
            <a:extLst>
              <a:ext uri="{FF2B5EF4-FFF2-40B4-BE49-F238E27FC236}">
                <a16:creationId xmlns:a16="http://schemas.microsoft.com/office/drawing/2014/main" id="{68E465FF-03B3-5305-6E6E-27CBD2C60B68}"/>
              </a:ext>
            </a:extLst>
          </p:cNvPr>
          <p:cNvPicPr>
            <a:picLocks noChangeAspect="1"/>
          </p:cNvPicPr>
          <p:nvPr/>
        </p:nvPicPr>
        <p:blipFill>
          <a:blip r:embed="rId2"/>
          <a:stretch>
            <a:fillRect/>
          </a:stretch>
        </p:blipFill>
        <p:spPr>
          <a:xfrm>
            <a:off x="4111307" y="643466"/>
            <a:ext cx="3969385" cy="5571067"/>
          </a:xfrm>
          <a:prstGeom prst="rect">
            <a:avLst/>
          </a:prstGeom>
        </p:spPr>
      </p:pic>
    </p:spTree>
    <p:extLst>
      <p:ext uri="{BB962C8B-B14F-4D97-AF65-F5344CB8AC3E}">
        <p14:creationId xmlns:p14="http://schemas.microsoft.com/office/powerpoint/2010/main" val="11807246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708B81-560F-EF9C-A5E0-691BFC1ACAF5}"/>
              </a:ext>
            </a:extLst>
          </p:cNvPr>
          <p:cNvPicPr>
            <a:picLocks noChangeAspect="1"/>
          </p:cNvPicPr>
          <p:nvPr/>
        </p:nvPicPr>
        <p:blipFill>
          <a:blip r:embed="rId2"/>
          <a:stretch>
            <a:fillRect/>
          </a:stretch>
        </p:blipFill>
        <p:spPr>
          <a:xfrm>
            <a:off x="4013814" y="643466"/>
            <a:ext cx="4164372" cy="5571067"/>
          </a:xfrm>
          <a:prstGeom prst="rect">
            <a:avLst/>
          </a:prstGeom>
        </p:spPr>
      </p:pic>
    </p:spTree>
    <p:extLst>
      <p:ext uri="{BB962C8B-B14F-4D97-AF65-F5344CB8AC3E}">
        <p14:creationId xmlns:p14="http://schemas.microsoft.com/office/powerpoint/2010/main" val="7740787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abric&#10;&#10;Description automatically generated">
            <a:extLst>
              <a:ext uri="{FF2B5EF4-FFF2-40B4-BE49-F238E27FC236}">
                <a16:creationId xmlns:a16="http://schemas.microsoft.com/office/drawing/2014/main" id="{8220F788-60DB-9EFC-CB29-193FE4ABC2EB}"/>
              </a:ext>
            </a:extLst>
          </p:cNvPr>
          <p:cNvPicPr>
            <a:picLocks noChangeAspect="1"/>
          </p:cNvPicPr>
          <p:nvPr/>
        </p:nvPicPr>
        <p:blipFill>
          <a:blip r:embed="rId2"/>
          <a:stretch>
            <a:fillRect/>
          </a:stretch>
        </p:blipFill>
        <p:spPr>
          <a:xfrm>
            <a:off x="3790293" y="0"/>
            <a:ext cx="4611414" cy="6858000"/>
          </a:xfrm>
          <a:prstGeom prst="rect">
            <a:avLst/>
          </a:prstGeom>
        </p:spPr>
      </p:pic>
    </p:spTree>
    <p:extLst>
      <p:ext uri="{BB962C8B-B14F-4D97-AF65-F5344CB8AC3E}">
        <p14:creationId xmlns:p14="http://schemas.microsoft.com/office/powerpoint/2010/main" val="4232540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indoor, fabric&#10;&#10;Description automatically generated">
            <a:extLst>
              <a:ext uri="{FF2B5EF4-FFF2-40B4-BE49-F238E27FC236}">
                <a16:creationId xmlns:a16="http://schemas.microsoft.com/office/drawing/2014/main" id="{BA0205B3-76A4-AC77-9F4C-7B9BD3706FE2}"/>
              </a:ext>
            </a:extLst>
          </p:cNvPr>
          <p:cNvPicPr>
            <a:picLocks noChangeAspect="1"/>
          </p:cNvPicPr>
          <p:nvPr/>
        </p:nvPicPr>
        <p:blipFill>
          <a:blip r:embed="rId2"/>
          <a:stretch>
            <a:fillRect/>
          </a:stretch>
        </p:blipFill>
        <p:spPr>
          <a:xfrm>
            <a:off x="4146127" y="643466"/>
            <a:ext cx="3899746" cy="5571067"/>
          </a:xfrm>
          <a:prstGeom prst="rect">
            <a:avLst/>
          </a:prstGeom>
        </p:spPr>
      </p:pic>
    </p:spTree>
    <p:extLst>
      <p:ext uri="{BB962C8B-B14F-4D97-AF65-F5344CB8AC3E}">
        <p14:creationId xmlns:p14="http://schemas.microsoft.com/office/powerpoint/2010/main" val="2946863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abric&#10;&#10;Description automatically generated">
            <a:extLst>
              <a:ext uri="{FF2B5EF4-FFF2-40B4-BE49-F238E27FC236}">
                <a16:creationId xmlns:a16="http://schemas.microsoft.com/office/drawing/2014/main" id="{AF543C16-8378-3D37-D170-A78BCC599ABA}"/>
              </a:ext>
            </a:extLst>
          </p:cNvPr>
          <p:cNvPicPr>
            <a:picLocks noChangeAspect="1"/>
          </p:cNvPicPr>
          <p:nvPr/>
        </p:nvPicPr>
        <p:blipFill>
          <a:blip r:embed="rId2"/>
          <a:stretch>
            <a:fillRect/>
          </a:stretch>
        </p:blipFill>
        <p:spPr>
          <a:xfrm>
            <a:off x="3810000" y="190500"/>
            <a:ext cx="4572000" cy="6477000"/>
          </a:xfrm>
          <a:prstGeom prst="rect">
            <a:avLst/>
          </a:prstGeom>
        </p:spPr>
      </p:pic>
    </p:spTree>
    <p:extLst>
      <p:ext uri="{BB962C8B-B14F-4D97-AF65-F5344CB8AC3E}">
        <p14:creationId xmlns:p14="http://schemas.microsoft.com/office/powerpoint/2010/main" val="23840962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flowers&#10;&#10;Description automatically generated with low confidence">
            <a:extLst>
              <a:ext uri="{FF2B5EF4-FFF2-40B4-BE49-F238E27FC236}">
                <a16:creationId xmlns:a16="http://schemas.microsoft.com/office/drawing/2014/main" id="{C71B2E46-B2CA-FB0F-EEF5-4315EA8DA78C}"/>
              </a:ext>
            </a:extLst>
          </p:cNvPr>
          <p:cNvPicPr>
            <a:picLocks noChangeAspect="1"/>
          </p:cNvPicPr>
          <p:nvPr/>
        </p:nvPicPr>
        <p:blipFill>
          <a:blip r:embed="rId2"/>
          <a:stretch>
            <a:fillRect/>
          </a:stretch>
        </p:blipFill>
        <p:spPr>
          <a:xfrm>
            <a:off x="3913468" y="0"/>
            <a:ext cx="4365064" cy="6858000"/>
          </a:xfrm>
          <a:prstGeom prst="rect">
            <a:avLst/>
          </a:prstGeom>
        </p:spPr>
      </p:pic>
    </p:spTree>
    <p:extLst>
      <p:ext uri="{BB962C8B-B14F-4D97-AF65-F5344CB8AC3E}">
        <p14:creationId xmlns:p14="http://schemas.microsoft.com/office/powerpoint/2010/main" val="17016699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ainting, fabric&#10;&#10;Description automatically generated">
            <a:extLst>
              <a:ext uri="{FF2B5EF4-FFF2-40B4-BE49-F238E27FC236}">
                <a16:creationId xmlns:a16="http://schemas.microsoft.com/office/drawing/2014/main" id="{238CE90E-A8AB-B43C-DC82-FE8E10F26CD7}"/>
              </a:ext>
            </a:extLst>
          </p:cNvPr>
          <p:cNvPicPr>
            <a:picLocks noChangeAspect="1"/>
          </p:cNvPicPr>
          <p:nvPr/>
        </p:nvPicPr>
        <p:blipFill>
          <a:blip r:embed="rId2"/>
          <a:stretch>
            <a:fillRect/>
          </a:stretch>
        </p:blipFill>
        <p:spPr>
          <a:xfrm>
            <a:off x="3631406" y="0"/>
            <a:ext cx="4929188" cy="6858000"/>
          </a:xfrm>
          <a:prstGeom prst="rect">
            <a:avLst/>
          </a:prstGeom>
        </p:spPr>
      </p:pic>
    </p:spTree>
    <p:extLst>
      <p:ext uri="{BB962C8B-B14F-4D97-AF65-F5344CB8AC3E}">
        <p14:creationId xmlns:p14="http://schemas.microsoft.com/office/powerpoint/2010/main" val="23325819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5572A076-5632-4D0E-778E-E3A04B3BA0E5}"/>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4186273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626E1B98-B9A1-7079-4383-56CB9857A168}"/>
              </a:ext>
            </a:extLst>
          </p:cNvPr>
          <p:cNvPicPr>
            <a:picLocks noChangeAspect="1"/>
          </p:cNvPicPr>
          <p:nvPr/>
        </p:nvPicPr>
        <p:blipFill>
          <a:blip r:embed="rId2"/>
          <a:stretch>
            <a:fillRect/>
          </a:stretch>
        </p:blipFill>
        <p:spPr>
          <a:xfrm>
            <a:off x="3550443" y="0"/>
            <a:ext cx="5091113" cy="6858000"/>
          </a:xfrm>
          <a:prstGeom prst="rect">
            <a:avLst/>
          </a:prstGeom>
        </p:spPr>
      </p:pic>
    </p:spTree>
    <p:extLst>
      <p:ext uri="{BB962C8B-B14F-4D97-AF65-F5344CB8AC3E}">
        <p14:creationId xmlns:p14="http://schemas.microsoft.com/office/powerpoint/2010/main" val="1019529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0F057445-14AB-B1A8-ABA3-30F414ABCA62}"/>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32285271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FE0F2411-EEDD-0000-0B8B-3A09292E9774}"/>
              </a:ext>
            </a:extLst>
          </p:cNvPr>
          <p:cNvPicPr>
            <a:picLocks noChangeAspect="1"/>
          </p:cNvPicPr>
          <p:nvPr/>
        </p:nvPicPr>
        <p:blipFill>
          <a:blip r:embed="rId2"/>
          <a:stretch>
            <a:fillRect/>
          </a:stretch>
        </p:blipFill>
        <p:spPr>
          <a:xfrm>
            <a:off x="1981200" y="0"/>
            <a:ext cx="7772400" cy="6477000"/>
          </a:xfrm>
          <a:prstGeom prst="rect">
            <a:avLst/>
          </a:prstGeom>
        </p:spPr>
      </p:pic>
    </p:spTree>
    <p:extLst>
      <p:ext uri="{BB962C8B-B14F-4D97-AF65-F5344CB8AC3E}">
        <p14:creationId xmlns:p14="http://schemas.microsoft.com/office/powerpoint/2010/main" val="539574970"/>
      </p:ext>
    </p:extLst>
  </p:cSld>
  <p:clrMapOvr>
    <a:masterClrMapping/>
  </p:clrMapOvr>
</p:sld>
</file>

<file path=ppt/theme/theme1.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130</Words>
  <Application>Microsoft Macintosh PowerPoint</Application>
  <PresentationFormat>Widescreen</PresentationFormat>
  <Paragraphs>11</Paragraphs>
  <Slides>43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Calibri Light</vt:lpstr>
      <vt:lpstr>Office Theme 2013 - 2022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Welch</dc:creator>
  <cp:lastModifiedBy>Wendy Welch</cp:lastModifiedBy>
  <cp:revision>1</cp:revision>
  <dcterms:created xsi:type="dcterms:W3CDTF">2023-02-18T19:22:05Z</dcterms:created>
  <dcterms:modified xsi:type="dcterms:W3CDTF">2023-02-18T20:20:04Z</dcterms:modified>
</cp:coreProperties>
</file>