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59" r:id="rId5"/>
    <p:sldId id="267" r:id="rId6"/>
    <p:sldId id="258" r:id="rId7"/>
    <p:sldId id="261" r:id="rId8"/>
    <p:sldId id="262" r:id="rId9"/>
    <p:sldId id="263" r:id="rId10"/>
    <p:sldId id="269" r:id="rId11"/>
    <p:sldId id="264" r:id="rId12"/>
    <p:sldId id="270" r:id="rId13"/>
    <p:sldId id="265" r:id="rId14"/>
    <p:sldId id="260" r:id="rId15"/>
    <p:sldId id="266" r:id="rId16"/>
    <p:sldId id="268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7C55-379E-0B41-BA7B-284909D89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D3169-31A9-6041-8E88-075FE3953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5B74F-3475-4A46-B184-03619625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8FAC5-9511-3142-87BF-693744C05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C1170-C288-544E-AE7A-EC58B4315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6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01DE7-C339-AF4F-8C8C-4A2079B70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ECC4-DD37-BB42-9203-0DE3D39D7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263B4-FE58-1643-9442-5AE6CF5DB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61D59-3F19-3C48-ABF6-77E56AE72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5E177-E47D-6C47-8EE9-2E4B4607C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2A6B8-50D4-E241-8327-04D8CF46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4FC4C-96FC-F343-B1FD-AD3D748E4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7F521-4E18-094F-B8FF-AD310E45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A1167-2E3B-AF42-8831-262D7B921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ABFD8-97B0-AE44-B13F-1BBE397A3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7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76596-B9C6-5740-B014-3120BA17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A24C7-F593-104A-8528-05B04DFB7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4BD47-5F2C-9F4D-A92D-07B3EB28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E0D37-E8A6-9A4E-8FCD-27FBFCC66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3BEAB-AA77-5B4D-A12A-68DF99FE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9D80B-2128-7141-AF5E-8D98D710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31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53D66-9BEF-2E45-8BCE-457E3D07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6AB9B-205E-C645-8988-24B9940A1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AFD4A-8AD0-5847-915B-C1BF58735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493577-ECEE-FE48-906C-A42250AA56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C4456C-4852-654D-B0B1-3AACE894DC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30617-6612-464C-A2DB-875447F5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18B902-8DDC-D044-8F3B-28C21D2D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4D44ED-BD12-1349-91C5-8F9759C8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9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E75B-695E-3D46-8EB1-F212A7930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3F01B-4E9A-A34F-AA4C-DEBD3867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972BB-57F4-DF40-83F3-08663CC5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E0772F-0EA8-3C4D-BFC5-69CCE2A4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7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4DA208-E27E-EC41-9789-32426667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81840-E799-9541-A64F-30A36FCD0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ABA2B-1B19-AB4B-B01B-298DB6342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4B3A-4555-A44E-9A0B-280F06421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A783C-A999-1C48-947A-6B214A064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DA725-B454-4248-BC18-D18EE82FC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C2209-5699-0C4E-93EC-A768AC80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D4E65-CF04-8642-82A9-C52607E5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0F3B3-82A0-744D-BF47-BE8C700B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4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4D5A-FA01-5342-B2AB-9657B3876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3CFA9-F3A0-314C-86F5-B5652B662B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208A1-1A45-AC44-B036-39D928B36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1CFEF-7C86-2B44-B8D0-A3BC41729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F25B4-7A75-EF45-BF3D-D7F38AC64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2480F-B952-2A4E-A308-299004FE9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6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83F8-FEE0-2B4D-A2BB-9DAD7C8F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7244E-680C-3B46-83C4-E7AE76072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7D588-E76E-4842-A931-B77A5F10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BFC1A-95BA-554C-824F-15D38CA8E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F0C4-802E-0E4D-94DF-D07C9C6D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7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045C35-6EEF-064E-869F-1FE9ABE4D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ED850-FEFE-4342-940F-7029E05FA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41B5-DAC1-6748-9821-4F8A8DFE2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5CC7C-205F-E241-B472-669B674A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D74D4-E2F6-6F44-9479-9AF4903EB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7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DCF85B-D199-8845-A172-69D0E4F1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211D2-52F4-2C4F-ADA8-1820F99BF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EF4B-85AB-F54F-B234-D35151975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4F834-198B-C040-89AF-0EC82B18BD91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8C93-7AE8-1F45-A652-04DB99BD9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FFCFE-AC3A-6D4F-897F-51410F26F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BD0C-67CD-BA43-BF49-2D4F4908E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B3E0C1-D061-C443-875D-DE2866917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8" y="0"/>
            <a:ext cx="10977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14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99E13-7EB9-0C4D-B378-FD00369C9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593"/>
            <a:ext cx="12192000" cy="650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0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81C790-58AA-1843-983E-69AAAE7A2C21}"/>
              </a:ext>
            </a:extLst>
          </p:cNvPr>
          <p:cNvSpPr txBox="1"/>
          <p:nvPr/>
        </p:nvSpPr>
        <p:spPr>
          <a:xfrm>
            <a:off x="4382428" y="2542477"/>
            <a:ext cx="284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Paul Klee (1879-1840)</a:t>
            </a:r>
          </a:p>
        </p:txBody>
      </p:sp>
    </p:spTree>
    <p:extLst>
      <p:ext uri="{BB962C8B-B14F-4D97-AF65-F5344CB8AC3E}">
        <p14:creationId xmlns:p14="http://schemas.microsoft.com/office/powerpoint/2010/main" val="137824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EF2C46-4436-554A-8353-0437A562C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050" y="254000"/>
            <a:ext cx="55499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F75042-B1CB-BD4B-9843-6D7C9048A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008" y="643466"/>
            <a:ext cx="679398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2A093D-6959-014B-A836-A9584D0FE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963" y="0"/>
            <a:ext cx="5050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0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4B8AF-29E4-1F47-88E4-F1078703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844" y="0"/>
            <a:ext cx="5250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7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C12394-4272-0C47-A6A2-00E889C0F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46" y="209035"/>
            <a:ext cx="8697202" cy="6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07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1C63B8-75C4-2D4A-8507-6C094E60C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741" y="0"/>
            <a:ext cx="5408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88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BB8E3-3A62-9146-B314-D2687903C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6"/>
            <a:ext cx="99041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02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818731-E12A-6C46-833D-91BCEC03E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1" y="643466"/>
            <a:ext cx="763159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6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DB802-F86B-2D47-8F14-98FC6AAF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193" y="0"/>
            <a:ext cx="6505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20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99F56-7293-1E45-8307-D50E83A7B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0" y="336550"/>
            <a:ext cx="80645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02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A0279-75B4-AB44-9707-482550FA4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424" y="643466"/>
            <a:ext cx="723515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21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76352-C914-014F-B439-3E7C4829B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425450"/>
            <a:ext cx="8890000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8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8E1826-DD33-804E-9A7D-7CAF3A40C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19050"/>
            <a:ext cx="4318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74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24FCF3-9A6C-7A44-AA5B-EE1D2F064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446" y="0"/>
            <a:ext cx="6575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29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</Words>
  <Application>Microsoft Macintosh PowerPoint</Application>
  <PresentationFormat>Widescreen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2</cp:revision>
  <dcterms:created xsi:type="dcterms:W3CDTF">2022-09-19T23:54:09Z</dcterms:created>
  <dcterms:modified xsi:type="dcterms:W3CDTF">2022-09-20T00:21:28Z</dcterms:modified>
</cp:coreProperties>
</file>