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1" r:id="rId2"/>
    <p:sldId id="262" r:id="rId3"/>
    <p:sldId id="256" r:id="rId4"/>
    <p:sldId id="275" r:id="rId5"/>
    <p:sldId id="276" r:id="rId6"/>
    <p:sldId id="257" r:id="rId7"/>
    <p:sldId id="258" r:id="rId8"/>
    <p:sldId id="263" r:id="rId9"/>
    <p:sldId id="259" r:id="rId10"/>
    <p:sldId id="260" r:id="rId11"/>
    <p:sldId id="266" r:id="rId12"/>
    <p:sldId id="267" r:id="rId13"/>
    <p:sldId id="268" r:id="rId14"/>
    <p:sldId id="269" r:id="rId15"/>
    <p:sldId id="270" r:id="rId16"/>
    <p:sldId id="264" r:id="rId17"/>
    <p:sldId id="265" r:id="rId18"/>
    <p:sldId id="271" r:id="rId19"/>
    <p:sldId id="272" r:id="rId20"/>
    <p:sldId id="273" r:id="rId21"/>
    <p:sldId id="274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94"/>
  </p:normalViewPr>
  <p:slideViewPr>
    <p:cSldViewPr snapToGrid="0" snapToObjects="1">
      <p:cViewPr varScale="1">
        <p:scale>
          <a:sx n="104" d="100"/>
          <a:sy n="104" d="100"/>
        </p:scale>
        <p:origin x="232" y="5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BA1E02-B55D-FA49-8406-AF12DAA5FE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0BE71BB-9D1B-3540-8113-5244CCEA2A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A8E7C7-D482-FA45-9D4F-E22FA09F58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6D129-D64B-294A-88DB-FD4966132D60}" type="datetimeFigureOut">
              <a:rPr lang="en-US" smtClean="0"/>
              <a:t>7/25/22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900A23-4E75-AD44-8CFB-3B0089E47E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CE7948-1B87-C14C-B4CB-AE8706F8F8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0AE62-7252-8541-B137-5734775266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63081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3E4771-2FAD-0C4B-9C42-8962E9F21D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AE7229-263B-844C-AA93-554B477D4C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428E8F-8AB0-8745-ADC5-C40D584918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6D129-D64B-294A-88DB-FD4966132D60}" type="datetimeFigureOut">
              <a:rPr lang="en-US" smtClean="0"/>
              <a:t>7/25/22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EE8E00-2300-7C47-B4E7-5925FBB185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29AD13-CEB8-E24C-B88A-3B0B86C5A6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0AE62-7252-8541-B137-5734775266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70211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63FEB5-9C95-6649-8C0C-0355E1F18C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AE9DCFF-E45D-AE4E-B69E-4548E4E55F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DEDB10-E596-8344-B879-99566081C2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6D129-D64B-294A-88DB-FD4966132D60}" type="datetimeFigureOut">
              <a:rPr lang="en-US" smtClean="0"/>
              <a:t>7/25/22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4C8689-9578-7641-9B8B-5246E8EFD8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23AB74-A938-104B-96BE-A1D1035500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0AE62-7252-8541-B137-5734775266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65125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350C83-1914-5C47-B267-304EC63B7D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66385F-46AB-6B43-AED6-CE4D0E8A68E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580D0F-AA7A-2A43-A255-386E0A2D07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E4E754E-5DB0-D642-B3B6-4EE5C1F29A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6D129-D64B-294A-88DB-FD4966132D60}" type="datetimeFigureOut">
              <a:rPr lang="en-US" smtClean="0"/>
              <a:t>7/25/22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143A27-5A85-0149-84ED-4F799388CA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72E38AF-2DA2-2D4E-8E42-ECBCF7A3C9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0AE62-7252-8541-B137-5734775266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21925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52460C-8512-4544-85FD-6BA1194ACA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642FD0-C5DF-BA43-BF91-6302C9A6E8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A276A49-1302-C442-80B6-3AB4AFB4B08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54BD0E7-5CC4-114F-844E-5FF92D552BB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B07C15A-741E-6949-80C8-04B721BC8E4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EEE3051-F456-2B48-8B75-BBDADF6523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6D129-D64B-294A-88DB-FD4966132D60}" type="datetimeFigureOut">
              <a:rPr lang="en-US" smtClean="0"/>
              <a:t>7/25/22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8E782F7-3395-DE4D-B6B9-8C81016382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2DA06EC-5871-F940-A739-FF47981F0E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0AE62-7252-8541-B137-5734775266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75772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BDCB3D-6B8B-1B4C-91CC-EC8EB32930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0B1E5C3-D775-0345-BAAE-2CF07F02E3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6D129-D64B-294A-88DB-FD4966132D60}" type="datetimeFigureOut">
              <a:rPr lang="en-US" smtClean="0"/>
              <a:t>7/25/22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E8ECFB3-BE97-EA49-BA26-927AD8CB15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AF453A9-5835-3F46-B6C4-6DA932D4B1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0AE62-7252-8541-B137-5734775266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57934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25EB165-F7B2-5E4D-B910-8BD0E86ECD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6D129-D64B-294A-88DB-FD4966132D60}" type="datetimeFigureOut">
              <a:rPr lang="en-US" smtClean="0"/>
              <a:t>7/25/22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7DFB3E0-9B6C-7144-B107-8B99EBCA30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EFBE9F-7444-4D41-A3E0-6BF6BF821D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0AE62-7252-8541-B137-5734775266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39455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125A8D-A920-EC4D-9DCD-BA225B90DE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475511-D47E-6644-9808-5470BA949B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5338B3-1C31-AF44-9564-CC21852D33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C46FE28-32FD-314F-8691-4D2C986F8C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6D129-D64B-294A-88DB-FD4966132D60}" type="datetimeFigureOut">
              <a:rPr lang="en-US" smtClean="0"/>
              <a:t>7/25/22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86EC49-F56E-7C44-A973-DE38BEF5A5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94E35D3-F7C6-DC46-9DBE-3C8FE71993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0AE62-7252-8541-B137-5734775266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42337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A8604A-6E0B-D34F-A82D-55FF426B11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0CD9EA3-58A0-8B49-89F3-DBA899FFBE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AFAD0E-5FD6-D74B-9B32-058D124D21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3A2551F-EBD5-1449-AD70-D6030C0CF7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6D129-D64B-294A-88DB-FD4966132D60}" type="datetimeFigureOut">
              <a:rPr lang="en-US" smtClean="0"/>
              <a:t>7/25/22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43016CC-7CAD-4D44-91F2-EB6EEDACF1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A1184F-7D74-3140-831E-BE16E68D69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0AE62-7252-8541-B137-5734775266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6332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3F8A7F-DB88-0C4F-B73D-5E9C286117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A2501A-54A4-7146-9FC6-FE90FD9760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7F733E-3E4D-8541-A793-76AFCCE176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6D129-D64B-294A-88DB-FD4966132D60}" type="datetimeFigureOut">
              <a:rPr lang="en-US" smtClean="0"/>
              <a:t>7/25/22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AFD44E-FAFD-3E46-8AC6-171A14C5ED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689FAF-1A13-364C-AAB8-111FAF7B82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0AE62-7252-8541-B137-5734775266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73369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AA7DC81-E328-9646-91BE-9136469A7A2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1401960-77DA-BE4F-98D9-EA9F9492A2E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273315-E24C-364E-97B2-B652FBA9D3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6D129-D64B-294A-88DB-FD4966132D60}" type="datetimeFigureOut">
              <a:rPr lang="en-US" smtClean="0"/>
              <a:t>7/25/22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79CB1B-A186-1944-B098-BEB6C4B1A8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F0C27E-2E74-664B-A458-5D3CEFD1AE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0AE62-7252-8541-B137-5734775266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11482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452FD2E-7772-2141-8D54-05324F89D1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38B365-F3B7-0649-A42F-B8FBD4055E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05E417-D024-B443-ACF9-53070B3EFE8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76D129-D64B-294A-88DB-FD4966132D60}" type="datetimeFigureOut">
              <a:rPr lang="en-US" smtClean="0"/>
              <a:t>7/25/22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C22735-3C2A-384D-A54C-839DE09691F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51FF64-9577-074A-BC43-59ED064F0C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D0AE62-7252-8541-B137-5734775266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02746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5A4E416-6EEA-BA44-882E-963E8B1501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9718" y="643466"/>
            <a:ext cx="4512564" cy="557106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BFA2D16-AFC4-9B48-BD18-B04099CF41E8}"/>
              </a:ext>
            </a:extLst>
          </p:cNvPr>
          <p:cNvSpPr txBox="1"/>
          <p:nvPr/>
        </p:nvSpPr>
        <p:spPr>
          <a:xfrm>
            <a:off x="741405" y="5263978"/>
            <a:ext cx="24342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Monet</a:t>
            </a:r>
          </a:p>
        </p:txBody>
      </p:sp>
    </p:spTree>
    <p:extLst>
      <p:ext uri="{BB962C8B-B14F-4D97-AF65-F5344CB8AC3E}">
        <p14:creationId xmlns:p14="http://schemas.microsoft.com/office/powerpoint/2010/main" val="9626309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22DA466-3305-AC4D-96E5-C94AC43A0E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6320" y="643466"/>
            <a:ext cx="4359359" cy="557106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ABC8D81-739C-514C-A814-43CDEED19876}"/>
              </a:ext>
            </a:extLst>
          </p:cNvPr>
          <p:cNvSpPr txBox="1"/>
          <p:nvPr/>
        </p:nvSpPr>
        <p:spPr>
          <a:xfrm>
            <a:off x="3941805" y="6413157"/>
            <a:ext cx="26196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Bonnard</a:t>
            </a:r>
          </a:p>
        </p:txBody>
      </p:sp>
    </p:spTree>
    <p:extLst>
      <p:ext uri="{BB962C8B-B14F-4D97-AF65-F5344CB8AC3E}">
        <p14:creationId xmlns:p14="http://schemas.microsoft.com/office/powerpoint/2010/main" val="4629605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977B6BB-EA89-A748-81D2-3D3353BAEB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96664" y="0"/>
            <a:ext cx="5398672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DCFAD6A-FBE7-BA4A-A3E6-2492B96C69C1}"/>
              </a:ext>
            </a:extLst>
          </p:cNvPr>
          <p:cNvSpPr txBox="1"/>
          <p:nvPr/>
        </p:nvSpPr>
        <p:spPr>
          <a:xfrm>
            <a:off x="358346" y="6153665"/>
            <a:ext cx="19894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Van </a:t>
            </a:r>
            <a:r>
              <a:rPr lang="en-US" dirty="0" err="1"/>
              <a:t>gogh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28482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174FD49-BD7E-9241-8ECC-05790D0999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4019" y="643466"/>
            <a:ext cx="9323961" cy="557106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9716036-0E33-A043-9C17-D579B642F0B7}"/>
              </a:ext>
            </a:extLst>
          </p:cNvPr>
          <p:cNvSpPr txBox="1"/>
          <p:nvPr/>
        </p:nvSpPr>
        <p:spPr>
          <a:xfrm>
            <a:off x="556054" y="6214533"/>
            <a:ext cx="2137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Van </a:t>
            </a:r>
            <a:r>
              <a:rPr lang="en-US"/>
              <a:t>gogh</a:t>
            </a:r>
          </a:p>
        </p:txBody>
      </p:sp>
    </p:spTree>
    <p:extLst>
      <p:ext uri="{BB962C8B-B14F-4D97-AF65-F5344CB8AC3E}">
        <p14:creationId xmlns:p14="http://schemas.microsoft.com/office/powerpoint/2010/main" val="5606385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D08E05B-EC1F-9548-BC5C-3FE3F5BCD6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3726" y="0"/>
            <a:ext cx="5624547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0A0318B-B258-F843-9C9C-A3139F978522}"/>
              </a:ext>
            </a:extLst>
          </p:cNvPr>
          <p:cNvSpPr txBox="1"/>
          <p:nvPr/>
        </p:nvSpPr>
        <p:spPr>
          <a:xfrm>
            <a:off x="642551" y="5993027"/>
            <a:ext cx="19647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Van </a:t>
            </a:r>
            <a:r>
              <a:rPr lang="en-US" dirty="0" err="1"/>
              <a:t>gogh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87525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C77C595-07E0-EE4E-90FE-4D6601BA37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9200" y="501650"/>
            <a:ext cx="4673600" cy="58547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BECEEF1-D114-5841-8328-FC181F0D5CED}"/>
              </a:ext>
            </a:extLst>
          </p:cNvPr>
          <p:cNvSpPr txBox="1"/>
          <p:nvPr/>
        </p:nvSpPr>
        <p:spPr>
          <a:xfrm>
            <a:off x="753762" y="5993027"/>
            <a:ext cx="19894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Matisse</a:t>
            </a:r>
          </a:p>
        </p:txBody>
      </p:sp>
    </p:spTree>
    <p:extLst>
      <p:ext uri="{BB962C8B-B14F-4D97-AF65-F5344CB8AC3E}">
        <p14:creationId xmlns:p14="http://schemas.microsoft.com/office/powerpoint/2010/main" val="32598086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0F9072A-C418-C541-89DB-5DBA017821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6852" y="643466"/>
            <a:ext cx="4178296" cy="557106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2C25231-983B-4944-90E3-0FE4A48291A6}"/>
              </a:ext>
            </a:extLst>
          </p:cNvPr>
          <p:cNvSpPr txBox="1"/>
          <p:nvPr/>
        </p:nvSpPr>
        <p:spPr>
          <a:xfrm>
            <a:off x="704335" y="5152768"/>
            <a:ext cx="26072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Klimt</a:t>
            </a:r>
          </a:p>
        </p:txBody>
      </p:sp>
    </p:spTree>
    <p:extLst>
      <p:ext uri="{BB962C8B-B14F-4D97-AF65-F5344CB8AC3E}">
        <p14:creationId xmlns:p14="http://schemas.microsoft.com/office/powerpoint/2010/main" val="26513334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C4C5312-EC54-364C-99C4-FDA91A641B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1675" y="0"/>
            <a:ext cx="514864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E4FD649-7360-714F-9941-41FFB07D1827}"/>
              </a:ext>
            </a:extLst>
          </p:cNvPr>
          <p:cNvSpPr txBox="1"/>
          <p:nvPr/>
        </p:nvSpPr>
        <p:spPr>
          <a:xfrm>
            <a:off x="469557" y="5820032"/>
            <a:ext cx="22983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Klimt</a:t>
            </a:r>
          </a:p>
        </p:txBody>
      </p:sp>
    </p:spTree>
    <p:extLst>
      <p:ext uri="{BB962C8B-B14F-4D97-AF65-F5344CB8AC3E}">
        <p14:creationId xmlns:p14="http://schemas.microsoft.com/office/powerpoint/2010/main" val="24554324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6CFFF38-5A7E-E34A-8D01-497A7C0A72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6000" y="1016000"/>
            <a:ext cx="5080000" cy="4826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AD43A9D-260F-904D-83EE-618EE80E0269}"/>
              </a:ext>
            </a:extLst>
          </p:cNvPr>
          <p:cNvSpPr txBox="1"/>
          <p:nvPr/>
        </p:nvSpPr>
        <p:spPr>
          <a:xfrm>
            <a:off x="395416" y="5016843"/>
            <a:ext cx="222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Mondrian</a:t>
            </a:r>
          </a:p>
        </p:txBody>
      </p:sp>
    </p:spTree>
    <p:extLst>
      <p:ext uri="{BB962C8B-B14F-4D97-AF65-F5344CB8AC3E}">
        <p14:creationId xmlns:p14="http://schemas.microsoft.com/office/powerpoint/2010/main" val="14593948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6233C0F-0CF4-D74E-A9E1-167A09DD02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5908" y="643466"/>
            <a:ext cx="2660184" cy="557106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B79CE2E-0B5F-2C4E-AFF1-2AFF9E754B98}"/>
              </a:ext>
            </a:extLst>
          </p:cNvPr>
          <p:cNvSpPr txBox="1"/>
          <p:nvPr/>
        </p:nvSpPr>
        <p:spPr>
          <a:xfrm>
            <a:off x="1013254" y="5881816"/>
            <a:ext cx="27184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Mondrian</a:t>
            </a:r>
          </a:p>
        </p:txBody>
      </p:sp>
    </p:spTree>
    <p:extLst>
      <p:ext uri="{BB962C8B-B14F-4D97-AF65-F5344CB8AC3E}">
        <p14:creationId xmlns:p14="http://schemas.microsoft.com/office/powerpoint/2010/main" val="17343371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0511FC8-EFF6-B442-9BCC-61BF82F2F8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5715" y="0"/>
            <a:ext cx="456057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A1EE207-CB46-9E49-BF61-1356880346E3}"/>
              </a:ext>
            </a:extLst>
          </p:cNvPr>
          <p:cNvSpPr txBox="1"/>
          <p:nvPr/>
        </p:nvSpPr>
        <p:spPr>
          <a:xfrm>
            <a:off x="877330" y="6005384"/>
            <a:ext cx="2335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Demuth</a:t>
            </a:r>
          </a:p>
        </p:txBody>
      </p:sp>
    </p:spTree>
    <p:extLst>
      <p:ext uri="{BB962C8B-B14F-4D97-AF65-F5344CB8AC3E}">
        <p14:creationId xmlns:p14="http://schemas.microsoft.com/office/powerpoint/2010/main" val="33609770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A4D3C2E-D49F-E34E-A7B4-FA681E4849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2184" y="643466"/>
            <a:ext cx="7007631" cy="557106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DE75049-1042-9B4E-8102-8379A8888BFE}"/>
              </a:ext>
            </a:extLst>
          </p:cNvPr>
          <p:cNvSpPr txBox="1"/>
          <p:nvPr/>
        </p:nvSpPr>
        <p:spPr>
          <a:xfrm>
            <a:off x="383059" y="5906530"/>
            <a:ext cx="20388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OKeefe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07166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2F3189D-2E69-EF49-B2B8-A918BA7E62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3650" y="558800"/>
            <a:ext cx="4584700" cy="57404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33CD495-9549-2248-A349-8EC3FE6B29B4}"/>
              </a:ext>
            </a:extLst>
          </p:cNvPr>
          <p:cNvSpPr txBox="1"/>
          <p:nvPr/>
        </p:nvSpPr>
        <p:spPr>
          <a:xfrm>
            <a:off x="704335" y="6042454"/>
            <a:ext cx="23848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OKeefe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48363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D880EF2-5716-EE45-9D8F-5F6855D4B7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1950" y="571500"/>
            <a:ext cx="3848100" cy="5715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A92C9D5-18B2-DF42-85B4-AD81329A2792}"/>
              </a:ext>
            </a:extLst>
          </p:cNvPr>
          <p:cNvSpPr txBox="1"/>
          <p:nvPr/>
        </p:nvSpPr>
        <p:spPr>
          <a:xfrm>
            <a:off x="827903" y="5535828"/>
            <a:ext cx="32127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Egon Schiele</a:t>
            </a:r>
          </a:p>
        </p:txBody>
      </p:sp>
    </p:spTree>
    <p:extLst>
      <p:ext uri="{BB962C8B-B14F-4D97-AF65-F5344CB8AC3E}">
        <p14:creationId xmlns:p14="http://schemas.microsoft.com/office/powerpoint/2010/main" val="15621068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0C9176E-038F-764D-B9AB-DEBBC435DD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3200" y="247650"/>
            <a:ext cx="4165600" cy="63627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F9CAB67-7B22-4041-9024-FCEFE9A6AABA}"/>
              </a:ext>
            </a:extLst>
          </p:cNvPr>
          <p:cNvSpPr txBox="1"/>
          <p:nvPr/>
        </p:nvSpPr>
        <p:spPr>
          <a:xfrm>
            <a:off x="667265" y="5881816"/>
            <a:ext cx="27926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Egon </a:t>
            </a:r>
            <a:r>
              <a:rPr lang="en-US" dirty="0" err="1"/>
              <a:t>Shiele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60958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3305FC0-F074-3348-9E6A-45471FEFB4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1139" y="643466"/>
            <a:ext cx="4289721" cy="557106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50AB8C2-5606-5F48-A901-77066C440FE7}"/>
              </a:ext>
            </a:extLst>
          </p:cNvPr>
          <p:cNvSpPr txBox="1"/>
          <p:nvPr/>
        </p:nvSpPr>
        <p:spPr>
          <a:xfrm>
            <a:off x="1025611" y="5857103"/>
            <a:ext cx="20388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Leger</a:t>
            </a:r>
          </a:p>
        </p:txBody>
      </p:sp>
    </p:spTree>
    <p:extLst>
      <p:ext uri="{BB962C8B-B14F-4D97-AF65-F5344CB8AC3E}">
        <p14:creationId xmlns:p14="http://schemas.microsoft.com/office/powerpoint/2010/main" val="131800735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AE09D98-A104-454C-9A8A-2885283CAB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7340" y="0"/>
            <a:ext cx="879732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D92BFAE-76BF-6747-8A95-2DA801EE1293}"/>
              </a:ext>
            </a:extLst>
          </p:cNvPr>
          <p:cNvSpPr txBox="1"/>
          <p:nvPr/>
        </p:nvSpPr>
        <p:spPr>
          <a:xfrm>
            <a:off x="160638" y="6079524"/>
            <a:ext cx="14951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Joan Mitchell</a:t>
            </a:r>
          </a:p>
        </p:txBody>
      </p:sp>
    </p:spTree>
    <p:extLst>
      <p:ext uri="{BB962C8B-B14F-4D97-AF65-F5344CB8AC3E}">
        <p14:creationId xmlns:p14="http://schemas.microsoft.com/office/powerpoint/2010/main" val="2325009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DA3B73D-FDA5-7B4F-ACB4-0D20AEC367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92867" y="0"/>
            <a:ext cx="4406265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32E2AAC-9ECB-DC44-9B44-BB23BFC4D4A3}"/>
              </a:ext>
            </a:extLst>
          </p:cNvPr>
          <p:cNvSpPr txBox="1"/>
          <p:nvPr/>
        </p:nvSpPr>
        <p:spPr>
          <a:xfrm>
            <a:off x="630195" y="5955957"/>
            <a:ext cx="28296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Joan Mitchell</a:t>
            </a:r>
          </a:p>
        </p:txBody>
      </p:sp>
    </p:spTree>
    <p:extLst>
      <p:ext uri="{BB962C8B-B14F-4D97-AF65-F5344CB8AC3E}">
        <p14:creationId xmlns:p14="http://schemas.microsoft.com/office/powerpoint/2010/main" val="11803886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135B462-3615-DE43-8072-9ACB629AC5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431800"/>
            <a:ext cx="11430000" cy="59944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201D5D9-09BC-0643-AC7D-0884DC637839}"/>
              </a:ext>
            </a:extLst>
          </p:cNvPr>
          <p:cNvSpPr txBox="1"/>
          <p:nvPr/>
        </p:nvSpPr>
        <p:spPr>
          <a:xfrm>
            <a:off x="506627" y="6499654"/>
            <a:ext cx="21995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Joan Mitchel</a:t>
            </a:r>
          </a:p>
        </p:txBody>
      </p:sp>
    </p:spTree>
    <p:extLst>
      <p:ext uri="{BB962C8B-B14F-4D97-AF65-F5344CB8AC3E}">
        <p14:creationId xmlns:p14="http://schemas.microsoft.com/office/powerpoint/2010/main" val="301854947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2214493-F943-8446-820B-D1F17DDE5E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1763" y="643466"/>
            <a:ext cx="7188473" cy="557106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1D75BBF-06A4-B745-8725-7DC1B04832FE}"/>
              </a:ext>
            </a:extLst>
          </p:cNvPr>
          <p:cNvSpPr txBox="1"/>
          <p:nvPr/>
        </p:nvSpPr>
        <p:spPr>
          <a:xfrm>
            <a:off x="2248929" y="6363730"/>
            <a:ext cx="24713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Anselm Kiefer</a:t>
            </a:r>
          </a:p>
        </p:txBody>
      </p:sp>
    </p:spTree>
    <p:extLst>
      <p:ext uri="{BB962C8B-B14F-4D97-AF65-F5344CB8AC3E}">
        <p14:creationId xmlns:p14="http://schemas.microsoft.com/office/powerpoint/2010/main" val="424936526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1D6A74E-4B10-A34D-A103-919506DE9E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0091" y="0"/>
            <a:ext cx="935181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17189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29</Words>
  <Application>Microsoft Macintosh PowerPoint</Application>
  <PresentationFormat>Widescreen</PresentationFormat>
  <Paragraphs>20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5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Wendy Welch</dc:creator>
  <cp:lastModifiedBy>Wendy Welch</cp:lastModifiedBy>
  <cp:revision>1</cp:revision>
  <dcterms:created xsi:type="dcterms:W3CDTF">2022-07-26T01:02:40Z</dcterms:created>
  <dcterms:modified xsi:type="dcterms:W3CDTF">2022-07-26T01:03:28Z</dcterms:modified>
</cp:coreProperties>
</file>