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56" r:id="rId3"/>
    <p:sldId id="269" r:id="rId4"/>
    <p:sldId id="268" r:id="rId5"/>
    <p:sldId id="270" r:id="rId6"/>
    <p:sldId id="257" r:id="rId7"/>
    <p:sldId id="258" r:id="rId8"/>
    <p:sldId id="259" r:id="rId9"/>
    <p:sldId id="260" r:id="rId10"/>
    <p:sldId id="267" r:id="rId11"/>
    <p:sldId id="277" r:id="rId12"/>
    <p:sldId id="278" r:id="rId13"/>
    <p:sldId id="261" r:id="rId14"/>
    <p:sldId id="262" r:id="rId15"/>
    <p:sldId id="263" r:id="rId16"/>
    <p:sldId id="273" r:id="rId17"/>
    <p:sldId id="272" r:id="rId18"/>
    <p:sldId id="266" r:id="rId19"/>
    <p:sldId id="264" r:id="rId20"/>
    <p:sldId id="274" r:id="rId21"/>
    <p:sldId id="275" r:id="rId22"/>
    <p:sldId id="265" r:id="rId23"/>
    <p:sldId id="271" r:id="rId24"/>
    <p:sldId id="27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83BA-120D-164F-B9F7-0240B72E2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84FFF5-7C16-5343-A96E-A5ECFAF5B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4E67F-C37E-C249-B14C-22DB52997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C9A24-2662-774C-BDE3-56491752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CD6A1-2C25-314D-89C3-2515FEC3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39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4EB25-4537-5947-A4B8-229593BC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67668-4CFF-294F-9230-1A3351595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A4D06-927D-AC4C-8BD7-D18619B21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C9B04-45DB-2947-99C4-89AB4EC7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52036-B2CA-B147-A166-E82DE0CDA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6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ACBAC-CB9E-7B4A-B890-10BCFE789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41198-853F-694F-A797-8C2F1CFD0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AA075-3233-A543-94BE-D474F8BF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F8A7D-C2A0-E24E-8FDB-DBFC16435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8D44A-7F71-0748-B359-19D12F50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2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E730-227C-CF46-9C38-0E6D8C3A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E059F-AA74-194F-9B3C-7B18BCA8E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EFE26-6964-734A-A4E2-0BB0EC6F1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82BAB-481E-024E-A27D-48767493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C5674-5F2B-9046-A84A-B6BB7640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8CBE5-CEB1-8A48-99BD-7098A920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65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851E9-FA0E-5547-907A-C6F92888A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D59FF-6C99-5742-BEFB-369924B9F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622A2-CD9C-3944-B2BF-F3E3E5CEF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15A021-ABE0-0F4E-8179-60C21C9262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3F466C-2482-3441-818C-7B2E10EE1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4D7D5D-2BAE-5B44-8057-FFB401C3B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3A96C9-5D24-0D41-BC09-A23799F2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28C6AC-3DCB-2044-82A4-953FD398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86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405E-D605-5946-9F09-34A588283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19DE6D-72DA-7549-BDBB-95C991DE0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9917F-36F6-0449-8FDC-BC18A7121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D0580-D256-9449-AA5F-A9520152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05E92B-39FD-204E-9447-58433563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09865-BAA1-CC48-B05C-DEC6A93F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ECB83-56BE-BF47-9A29-1571C2EBE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4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3848D-E5CB-9B4E-99BB-5DA251E54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EBD09-DD25-E345-824A-93BFAB8F8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DA722-839A-5A4A-BFE4-F216A2391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D059F-A376-5A41-B363-223F18A46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F93DF-EB82-D44F-AD86-C8FA21CA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A18A7-4BE6-0F48-86C0-E8E79242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5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154CD-E685-6142-A348-D1EDCE52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4EA228-FF2B-3345-A22C-55EC9BC06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79A01-3060-2644-A044-C26FC58AC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2B8EF-1324-6440-B9F4-A34B5CE0D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2011B6-D2F1-F44C-B917-F664FDA87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4415B-623A-7045-A09C-FD710FEC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98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39DC2-4FF7-2943-A8FE-C946FD864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675745-C37F-2342-A296-DAB04005D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706E6-7C88-E34B-9973-149F378DF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0F2BE-027E-3940-80A3-A60AA92C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84BAA-D513-7745-A50A-4E7A53C34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92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CEF9F9-083E-4144-BA6D-95965FF0D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6E710-2898-4A48-A9E5-1DC784E9F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DF95D-B434-1D48-A1EC-E5431D5C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9039A-1809-834E-AD85-448E6138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280D1-EBD6-C147-BC61-C74585121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00EEEF-DD10-0441-9430-F68EAB53D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C2FED-9A80-7240-9C2F-8C9480D77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EBCF8-E10F-2244-B4D3-86915F727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7747F-6603-5B4F-9FB1-A938083FE39D}" type="datetimeFigureOut">
              <a:rPr lang="en-US" smtClean="0"/>
              <a:t>4/4/22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3AD66-72FD-2A4F-9B60-9B46045953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A86A5-0C44-F74E-AAB4-E5A843B2D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A783F-6A08-AD4F-BE25-92A1823CA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1F6F16-D0E8-CB48-9940-2C09DAF8C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511" y="643466"/>
            <a:ext cx="659297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0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9AF28-DF3B-084F-90EE-31E22754E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0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9C984-96D3-6F4D-BD10-C38A2226B3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80" b="80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04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C05631-F227-C643-AE58-C92D211BB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70" y="0"/>
            <a:ext cx="102818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16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34EF31-0525-044E-85F4-20252F068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5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8060A-7AA0-714B-A787-94853BF7D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278" y="0"/>
            <a:ext cx="9083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36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182680-F4CC-B347-8E9F-E99CCE767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083" y="237066"/>
            <a:ext cx="12192000" cy="638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A191AF-51DB-A248-A871-5661987B6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374650"/>
            <a:ext cx="7239000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4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79841-B948-DF48-9881-2B4F4802B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34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646990-C3B0-014B-A574-6534EF738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93571"/>
            <a:ext cx="10905066" cy="50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23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1C3C3E-C6A5-4645-8B04-C6EF3F9E2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06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29C5EE-D88E-D04D-9254-BC7C937F6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671" y="0"/>
            <a:ext cx="49006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31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F0D21-5991-6C4F-AE0D-754A2B4E6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79" y="61784"/>
            <a:ext cx="8896864" cy="667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7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8A2FE-B6C8-D14D-BA0E-7A67DBDB2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97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4C38D-7518-914C-9C0B-658B32B59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95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AA8279-5CB4-CF45-A69F-A0F8C4C87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19" y="643466"/>
            <a:ext cx="568476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32A37-E3EB-C341-AA8E-F4CBD0063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57" y="0"/>
            <a:ext cx="8578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82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D5A068-2802-AB4F-91F1-9F3EC33FE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048" y="0"/>
            <a:ext cx="2789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46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3906E-FB27-F84A-A2AA-CF66EC035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07" y="643466"/>
            <a:ext cx="462398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28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D9398B-58CF-C24B-A569-57A993738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729" y="0"/>
            <a:ext cx="499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09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F7A5B3-D8A2-B24E-8437-6DB4766FE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002" y="0"/>
            <a:ext cx="4651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42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A3D17-F0CE-1948-A565-2D640CE37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56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E5E3D7-FB80-1945-8489-3AB4D1684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306" y="0"/>
            <a:ext cx="4243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8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53EB29-9B87-1344-B688-900CD1573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741" y="156253"/>
            <a:ext cx="4671791" cy="64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92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2022-04-05T00:05:38Z</dcterms:created>
  <dcterms:modified xsi:type="dcterms:W3CDTF">2022-04-05T00:06:08Z</dcterms:modified>
</cp:coreProperties>
</file>