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77" r:id="rId23"/>
    <p:sldId id="281" r:id="rId24"/>
    <p:sldId id="282" r:id="rId25"/>
    <p:sldId id="283" r:id="rId26"/>
    <p:sldId id="284" r:id="rId27"/>
    <p:sldId id="289" r:id="rId28"/>
    <p:sldId id="285" r:id="rId29"/>
    <p:sldId id="288" r:id="rId30"/>
    <p:sldId id="287" r:id="rId31"/>
    <p:sldId id="286" r:id="rId32"/>
    <p:sldId id="290" r:id="rId33"/>
    <p:sldId id="291" r:id="rId34"/>
    <p:sldId id="292" r:id="rId35"/>
    <p:sldId id="293" r:id="rId36"/>
    <p:sldId id="294" r:id="rId37"/>
    <p:sldId id="2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4F16-EB3E-0A43-8707-B02421887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A38AA-1352-CB42-A015-332FACC18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F72A8-B608-3045-B637-3E3D245A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5BD80-5029-2C4E-B5F5-C11463BD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D6EB8-FA72-2B47-AEB1-4541FD0DD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6AC6-AD11-4E41-BA59-7DFB0CE3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0F365-102A-7343-9171-FCEB12724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44C98-A603-4B48-B1C0-1C68C5C40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40AD7-1778-C842-9983-3F086DD3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88168-D655-434D-B94D-E78AB7849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3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B887-13F0-4C4E-9E68-1FA8A4663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E0178-3D80-BF4A-B8BB-DA81FC84E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87926-F9B3-4949-A4E7-53D4E309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97233-BC95-2C40-A496-7E702BF4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D7FF-CD73-604A-B293-50474491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4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4E71-2ADE-5343-9590-6E8FABAC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815B8-E7BF-7D44-8259-EDF0B6D3C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59BA-F490-CE41-8CF0-82E232E09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21BBE-7441-2F47-B1E8-D2285C53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6B89F-F466-7E49-B4DB-44889F052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9052E-9A79-B145-8C15-ED00D5F46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5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1CDE-3289-D344-B520-53CC660F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CEE8D-E238-9048-B684-684DD43B2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498A0-0D46-4A44-AD69-338461B89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6678AD-5624-BF45-B11E-8B7D486AC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F5E941-D6DE-9841-A0A5-511E66325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786C9C-274B-0E4C-B975-7B869059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910FA4-3729-E340-AA33-88FC83C7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97352E-6900-F349-B316-5B8CE2FC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A391E-C6AE-5D41-97CC-A05E012D0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EA9A7B-E9BF-D647-AA29-A9B15B2C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346CB-D6D7-2E4A-A681-E108532A2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46566-6E13-C344-A340-92813E37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72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D7276E-BC86-9F46-B52C-3FAA19568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C32B6-6DFC-3B44-94CC-2821EED5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91696-E1CC-7E41-9C56-F53D62B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3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5B471-F09C-9145-9FBE-A2C81AA0A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E6F62-C091-924A-A846-FF394C541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91CEE-799E-FF49-9493-6BEFE0942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0157E-2BC1-2744-8172-00746119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0C624-CEEE-7B44-BE57-7C58D0D2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DF916-2496-A349-A09F-D07806A07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3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26E1C-D501-FE49-9AE2-275C08E7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94E1E9-014D-9D47-89F8-24F59E521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DB4A7-4C3C-8A4F-B326-C1139B0FC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889AF-1438-6249-B595-AC6F9524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3FF32-3A9E-C045-A2EC-F484260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633B6-5E8C-8F47-B6C3-20CA114C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0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7D672-5C4E-7544-AE89-81081BCC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F6719-7B5B-BF40-AAFC-1B79F3320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DDB59-9FCA-F34C-B2D6-49ED38CC4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B5CE4-3039-AD41-A03B-6DAC44DF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84C2D-A8AD-6E4D-9924-4BBC5670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3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F4788B-7948-EB49-8F88-D30C570AC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EF9A8B-23B9-F345-8B7E-BC1919958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34384-7DA0-4544-90E7-224FA1C8E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8FF52-C473-214E-9415-5E694B07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CBAD8-ADC9-964D-A0FB-5EA7D048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3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E82FE-1B2D-9A4E-BA53-DD87000E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2A99B-9CDC-8E41-8F2F-C22CB324B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B42B9-A1B5-C948-8FDE-CF02AFEE1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E9D8E-60A8-8948-8418-44A2D4049286}" type="datetimeFigureOut">
              <a:rPr lang="en-US" smtClean="0"/>
              <a:t>4/2/22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6EEB-2111-9C44-9467-E21A62457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F8145-A628-AC48-ADC2-7BF1C476B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AE418-0CD5-474B-A56A-BCFE4A9F5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7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flag&#10;&#10;Description automatically generated with medium confidence">
            <a:extLst>
              <a:ext uri="{FF2B5EF4-FFF2-40B4-BE49-F238E27FC236}">
                <a16:creationId xmlns:a16="http://schemas.microsoft.com/office/drawing/2014/main" id="{C08E6D03-0BD4-214C-97CD-373D9AD0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D19DFE-1751-9B4E-9AA0-2829497FCD3B}"/>
              </a:ext>
            </a:extLst>
          </p:cNvPr>
          <p:cNvSpPr txBox="1"/>
          <p:nvPr/>
        </p:nvSpPr>
        <p:spPr>
          <a:xfrm>
            <a:off x="83127" y="5723906"/>
            <a:ext cx="187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Paul Klee</a:t>
            </a:r>
            <a:br>
              <a:rPr lang="en-US" dirty="0"/>
            </a:br>
            <a:r>
              <a:rPr lang="en-US" dirty="0"/>
              <a:t>1906-1940</a:t>
            </a:r>
          </a:p>
        </p:txBody>
      </p:sp>
    </p:spTree>
    <p:extLst>
      <p:ext uri="{BB962C8B-B14F-4D97-AF65-F5344CB8AC3E}">
        <p14:creationId xmlns:p14="http://schemas.microsoft.com/office/powerpoint/2010/main" val="383898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olorful, indoor, tiled, tile&#10;&#10;Description automatically generated">
            <a:extLst>
              <a:ext uri="{FF2B5EF4-FFF2-40B4-BE49-F238E27FC236}">
                <a16:creationId xmlns:a16="http://schemas.microsoft.com/office/drawing/2014/main" id="{3C495CFD-7285-C04B-9D11-9B2F89F8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5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lorful, stationary, painted, decorated&#10;&#10;Description automatically generated">
            <a:extLst>
              <a:ext uri="{FF2B5EF4-FFF2-40B4-BE49-F238E27FC236}">
                <a16:creationId xmlns:a16="http://schemas.microsoft.com/office/drawing/2014/main" id="{F8D0EC28-E88D-5D4C-84C7-0E2F95484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857" y="0"/>
            <a:ext cx="4734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89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painted, colors, tiled&#10;&#10;Description automatically generated">
            <a:extLst>
              <a:ext uri="{FF2B5EF4-FFF2-40B4-BE49-F238E27FC236}">
                <a16:creationId xmlns:a16="http://schemas.microsoft.com/office/drawing/2014/main" id="{EF9CA124-C596-BB41-B277-EA4430171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2700"/>
            <a:ext cx="66040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56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ecker&#10;&#10;Description automatically generated">
            <a:extLst>
              <a:ext uri="{FF2B5EF4-FFF2-40B4-BE49-F238E27FC236}">
                <a16:creationId xmlns:a16="http://schemas.microsoft.com/office/drawing/2014/main" id="{4CAF4BB2-65F4-8C4C-BF21-BD45C549D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908050"/>
            <a:ext cx="81280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9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colors, different, tub&#10;&#10;Description automatically generated">
            <a:extLst>
              <a:ext uri="{FF2B5EF4-FFF2-40B4-BE49-F238E27FC236}">
                <a16:creationId xmlns:a16="http://schemas.microsoft.com/office/drawing/2014/main" id="{76BA21C2-1155-3D48-8E5A-DFBB22A19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827" y="643466"/>
            <a:ext cx="581834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25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yellow, colors, painted&#10;&#10;Description automatically generated">
            <a:extLst>
              <a:ext uri="{FF2B5EF4-FFF2-40B4-BE49-F238E27FC236}">
                <a16:creationId xmlns:a16="http://schemas.microsoft.com/office/drawing/2014/main" id="{05654C0E-0766-0243-81D6-97E1A1AEC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3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ld, painted, painting&#10;&#10;Description automatically generated">
            <a:extLst>
              <a:ext uri="{FF2B5EF4-FFF2-40B4-BE49-F238E27FC236}">
                <a16:creationId xmlns:a16="http://schemas.microsoft.com/office/drawing/2014/main" id="{C1D73F81-9E9C-F542-A8A0-86AE1644C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485" y="643466"/>
            <a:ext cx="55850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9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tationary&#10;&#10;Description automatically generated">
            <a:extLst>
              <a:ext uri="{FF2B5EF4-FFF2-40B4-BE49-F238E27FC236}">
                <a16:creationId xmlns:a16="http://schemas.microsoft.com/office/drawing/2014/main" id="{7969B83B-489B-5C4C-B0AC-A7B9A8720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57148"/>
            <a:ext cx="10905066" cy="47437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4667B2-47C3-8549-8ACC-4906240006B3}"/>
              </a:ext>
            </a:extLst>
          </p:cNvPr>
          <p:cNvSpPr txBox="1"/>
          <p:nvPr/>
        </p:nvSpPr>
        <p:spPr>
          <a:xfrm>
            <a:off x="843148" y="6127668"/>
            <a:ext cx="2671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Gunta</a:t>
            </a:r>
            <a:r>
              <a:rPr lang="en-US" dirty="0"/>
              <a:t> </a:t>
            </a:r>
            <a:r>
              <a:rPr lang="en-US" dirty="0" err="1"/>
              <a:t>Stolzl</a:t>
            </a:r>
            <a:r>
              <a:rPr lang="en-US" dirty="0"/>
              <a:t>  (1897-1983)</a:t>
            </a:r>
          </a:p>
        </p:txBody>
      </p:sp>
    </p:spTree>
    <p:extLst>
      <p:ext uri="{BB962C8B-B14F-4D97-AF65-F5344CB8AC3E}">
        <p14:creationId xmlns:p14="http://schemas.microsoft.com/office/powerpoint/2010/main" val="231278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&#10;&#10;Description automatically generated">
            <a:extLst>
              <a:ext uri="{FF2B5EF4-FFF2-40B4-BE49-F238E27FC236}">
                <a16:creationId xmlns:a16="http://schemas.microsoft.com/office/drawing/2014/main" id="{F97BCCB6-A3AC-C940-997E-07CDEA167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445" y="0"/>
            <a:ext cx="6595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2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E0432AA-63A0-9D46-951C-4E7FEF3D4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52" y="643466"/>
            <a:ext cx="73788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31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tationary, orange, colorful&#10;&#10;Description automatically generated">
            <a:extLst>
              <a:ext uri="{FF2B5EF4-FFF2-40B4-BE49-F238E27FC236}">
                <a16:creationId xmlns:a16="http://schemas.microsoft.com/office/drawing/2014/main" id="{B18E134F-70BF-9143-9970-A8B09D990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363" y="795819"/>
            <a:ext cx="4129087" cy="529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54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edclothes, colorful, fabric&#10;&#10;Description automatically generated">
            <a:extLst>
              <a:ext uri="{FF2B5EF4-FFF2-40B4-BE49-F238E27FC236}">
                <a16:creationId xmlns:a16="http://schemas.microsoft.com/office/drawing/2014/main" id="{A69FE58E-4716-5242-AC79-4E1C6C5A1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0"/>
            <a:ext cx="885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60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abric, bedclothes&#10;&#10;Description automatically generated">
            <a:extLst>
              <a:ext uri="{FF2B5EF4-FFF2-40B4-BE49-F238E27FC236}">
                <a16:creationId xmlns:a16="http://schemas.microsoft.com/office/drawing/2014/main" id="{BBF08486-1FF8-714B-A60A-F268181C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963" y="643466"/>
            <a:ext cx="61900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57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803C115-3616-3842-8DD1-F18B10CC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178" y="0"/>
            <a:ext cx="6295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0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8C60652-8C8E-0940-9C54-1044497C7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682" y="643466"/>
            <a:ext cx="449863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17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 with low confidence">
            <a:extLst>
              <a:ext uri="{FF2B5EF4-FFF2-40B4-BE49-F238E27FC236}">
                <a16:creationId xmlns:a16="http://schemas.microsoft.com/office/drawing/2014/main" id="{7DECB508-4FBA-5148-A2E5-84746CB5D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798" y="0"/>
            <a:ext cx="665440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87D75A-4116-C144-8062-B412516D5B9A}"/>
              </a:ext>
            </a:extLst>
          </p:cNvPr>
          <p:cNvSpPr txBox="1"/>
          <p:nvPr/>
        </p:nvSpPr>
        <p:spPr>
          <a:xfrm>
            <a:off x="225631" y="5913912"/>
            <a:ext cx="199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Agnes Martin</a:t>
            </a:r>
          </a:p>
          <a:p>
            <a:r>
              <a:rPr lang="en-US" dirty="0"/>
              <a:t>1912-2004</a:t>
            </a:r>
          </a:p>
        </p:txBody>
      </p:sp>
    </p:spTree>
    <p:extLst>
      <p:ext uri="{BB962C8B-B14F-4D97-AF65-F5344CB8AC3E}">
        <p14:creationId xmlns:p14="http://schemas.microsoft.com/office/powerpoint/2010/main" val="1354887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D119904-09AF-E648-ABFD-965F77E98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1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5CF0D07A-0A33-4D46-A7CB-83AA5D8AB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430" y="0"/>
            <a:ext cx="5523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10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tiled&#10;&#10;Description automatically generated">
            <a:extLst>
              <a:ext uri="{FF2B5EF4-FFF2-40B4-BE49-F238E27FC236}">
                <a16:creationId xmlns:a16="http://schemas.microsoft.com/office/drawing/2014/main" id="{0950DE5B-B8F5-F143-9925-EE1FA1FB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286" y="643466"/>
            <a:ext cx="550142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94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lue, fabric&#10;&#10;Description automatically generated">
            <a:extLst>
              <a:ext uri="{FF2B5EF4-FFF2-40B4-BE49-F238E27FC236}">
                <a16:creationId xmlns:a16="http://schemas.microsoft.com/office/drawing/2014/main" id="{84FD5289-650C-1F49-9562-0B164FCF8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679" y="0"/>
            <a:ext cx="6852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2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65107733-04E8-7743-A741-A3A39CF53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534" y="643466"/>
            <a:ext cx="74529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84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29D6394-B7C6-9642-8525-9306A4E6D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165" y="643466"/>
            <a:ext cx="5069670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1EDEF8-A59C-2F4F-9D9C-1A39781AADB3}"/>
              </a:ext>
            </a:extLst>
          </p:cNvPr>
          <p:cNvSpPr txBox="1"/>
          <p:nvPr/>
        </p:nvSpPr>
        <p:spPr>
          <a:xfrm>
            <a:off x="213756" y="6214533"/>
            <a:ext cx="2648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Peter Halley (1953-)</a:t>
            </a:r>
          </a:p>
        </p:txBody>
      </p:sp>
    </p:spTree>
    <p:extLst>
      <p:ext uri="{BB962C8B-B14F-4D97-AF65-F5344CB8AC3E}">
        <p14:creationId xmlns:p14="http://schemas.microsoft.com/office/powerpoint/2010/main" val="1137225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A0BC9498-1551-384B-A5AD-A54A1EFE7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550" y="643466"/>
            <a:ext cx="70969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93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36073D0-B2EA-0E43-B80F-1E3C579FE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947" y="0"/>
            <a:ext cx="3134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16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library, room&#10;&#10;Description automatically generated">
            <a:extLst>
              <a:ext uri="{FF2B5EF4-FFF2-40B4-BE49-F238E27FC236}">
                <a16:creationId xmlns:a16="http://schemas.microsoft.com/office/drawing/2014/main" id="{349ED380-A101-5A4D-A4BD-C656B8D54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109"/>
            <a:ext cx="12192000" cy="639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67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, stationary, writing implement&#10;&#10;Description automatically generated">
            <a:extLst>
              <a:ext uri="{FF2B5EF4-FFF2-40B4-BE49-F238E27FC236}">
                <a16:creationId xmlns:a16="http://schemas.microsoft.com/office/drawing/2014/main" id="{A6637F69-F8B7-A447-BE3B-48C39697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44450"/>
            <a:ext cx="10160000" cy="6769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2D6C82-A6DA-4A40-98B9-0E0DA6D8A759}"/>
              </a:ext>
            </a:extLst>
          </p:cNvPr>
          <p:cNvSpPr txBox="1"/>
          <p:nvPr/>
        </p:nvSpPr>
        <p:spPr>
          <a:xfrm>
            <a:off x="166255" y="6103917"/>
            <a:ext cx="2327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Stanley Whitney</a:t>
            </a:r>
          </a:p>
          <a:p>
            <a:r>
              <a:rPr lang="en-US" dirty="0"/>
              <a:t>1946-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21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olorful, painted&#10;&#10;Description automatically generated">
            <a:extLst>
              <a:ext uri="{FF2B5EF4-FFF2-40B4-BE49-F238E27FC236}">
                <a16:creationId xmlns:a16="http://schemas.microsoft.com/office/drawing/2014/main" id="{F76D9932-DA3E-6648-8751-704AB8C5C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64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&#10;&#10;Description automatically generated">
            <a:extLst>
              <a:ext uri="{FF2B5EF4-FFF2-40B4-BE49-F238E27FC236}">
                <a16:creationId xmlns:a16="http://schemas.microsoft.com/office/drawing/2014/main" id="{106F3BC2-41E4-8141-B7D9-6317252A0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47" y="0"/>
            <a:ext cx="8951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04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004C73-A635-1146-86DC-EC23E7716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19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painting&#10;&#10;Description automatically generated with low confidence">
            <a:extLst>
              <a:ext uri="{FF2B5EF4-FFF2-40B4-BE49-F238E27FC236}">
                <a16:creationId xmlns:a16="http://schemas.microsoft.com/office/drawing/2014/main" id="{21BA6596-D676-7141-9901-A3DC8DD14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369" y="0"/>
            <a:ext cx="4945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0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7A515DF-F9CA-B747-8CCC-9450598B2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539" y="643466"/>
            <a:ext cx="8670921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829CC8-79CD-5C47-A650-92F3C3A685A8}"/>
              </a:ext>
            </a:extLst>
          </p:cNvPr>
          <p:cNvSpPr txBox="1"/>
          <p:nvPr/>
        </p:nvSpPr>
        <p:spPr>
          <a:xfrm>
            <a:off x="1900238" y="6386513"/>
            <a:ext cx="2471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Ralph Lemon. (1952-)</a:t>
            </a:r>
          </a:p>
        </p:txBody>
      </p:sp>
    </p:spTree>
    <p:extLst>
      <p:ext uri="{BB962C8B-B14F-4D97-AF65-F5344CB8AC3E}">
        <p14:creationId xmlns:p14="http://schemas.microsoft.com/office/powerpoint/2010/main" val="1755322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lorful&#10;&#10;Description automatically generated">
            <a:extLst>
              <a:ext uri="{FF2B5EF4-FFF2-40B4-BE49-F238E27FC236}">
                <a16:creationId xmlns:a16="http://schemas.microsoft.com/office/drawing/2014/main" id="{54E5B74C-5785-4948-B01A-EF7547AAA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50850"/>
            <a:ext cx="46990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11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6C5F9E-5F9A-CB4C-A9EF-2602C3674A75}"/>
              </a:ext>
            </a:extLst>
          </p:cNvPr>
          <p:cNvSpPr txBox="1"/>
          <p:nvPr/>
        </p:nvSpPr>
        <p:spPr>
          <a:xfrm>
            <a:off x="2101932" y="498764"/>
            <a:ext cx="79683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Colour</a:t>
            </a:r>
            <a:r>
              <a:rPr lang="en-US" b="1" dirty="0"/>
              <a:t> Scheme 1 - Monochromatic Green</a:t>
            </a:r>
          </a:p>
          <a:p>
            <a:endParaRPr lang="en-US" dirty="0"/>
          </a:p>
          <a:p>
            <a:r>
              <a:rPr lang="en-US" dirty="0"/>
              <a:t>Green (straight from tube or cake)</a:t>
            </a:r>
          </a:p>
          <a:p>
            <a:r>
              <a:rPr lang="en-US" dirty="0"/>
              <a:t>Light green (add water)</a:t>
            </a:r>
          </a:p>
          <a:p>
            <a:r>
              <a:rPr lang="en-US" dirty="0"/>
              <a:t>Dark green 1 (add red)</a:t>
            </a:r>
          </a:p>
          <a:p>
            <a:r>
              <a:rPr lang="en-US" dirty="0"/>
              <a:t>Dark green 2 (add violet)</a:t>
            </a:r>
          </a:p>
          <a:p>
            <a:r>
              <a:rPr lang="en-US" dirty="0"/>
              <a:t>Gray green (add equal amount of red to the green)</a:t>
            </a:r>
          </a:p>
          <a:p>
            <a:r>
              <a:rPr lang="en-US" dirty="0"/>
              <a:t>Blue green (add blue)</a:t>
            </a:r>
          </a:p>
          <a:p>
            <a:r>
              <a:rPr lang="en-US" dirty="0"/>
              <a:t>Yellow green (add yellow)</a:t>
            </a:r>
          </a:p>
          <a:p>
            <a:r>
              <a:rPr lang="en-US" dirty="0"/>
              <a:t>Alternate green (blue and yellow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30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73100D-5E3D-8440-8547-47E6BD3FC7AE}"/>
              </a:ext>
            </a:extLst>
          </p:cNvPr>
          <p:cNvSpPr txBox="1"/>
          <p:nvPr/>
        </p:nvSpPr>
        <p:spPr>
          <a:xfrm>
            <a:off x="2541320" y="997527"/>
            <a:ext cx="63295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Colour</a:t>
            </a:r>
            <a:r>
              <a:rPr lang="en-US" b="1" dirty="0"/>
              <a:t> Scheme 2 –Limited Palette (Primary and Secondary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Primary </a:t>
            </a:r>
            <a:r>
              <a:rPr lang="en-US" dirty="0" err="1"/>
              <a:t>Colours</a:t>
            </a:r>
            <a:r>
              <a:rPr lang="en-US" dirty="0"/>
              <a:t>: red, blue and yellow</a:t>
            </a:r>
          </a:p>
          <a:p>
            <a:r>
              <a:rPr lang="en-US" dirty="0"/>
              <a:t>Secondary </a:t>
            </a:r>
            <a:r>
              <a:rPr lang="en-US" dirty="0" err="1"/>
              <a:t>Colours</a:t>
            </a:r>
            <a:r>
              <a:rPr lang="en-US" dirty="0"/>
              <a:t>: orange, violet and green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Choose ONE primary and TWO secondaries</a:t>
            </a:r>
          </a:p>
        </p:txBody>
      </p:sp>
    </p:spTree>
    <p:extLst>
      <p:ext uri="{BB962C8B-B14F-4D97-AF65-F5344CB8AC3E}">
        <p14:creationId xmlns:p14="http://schemas.microsoft.com/office/powerpoint/2010/main" val="1790942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907D87-C587-9D48-848E-A867B003D586}"/>
              </a:ext>
            </a:extLst>
          </p:cNvPr>
          <p:cNvSpPr txBox="1"/>
          <p:nvPr/>
        </p:nvSpPr>
        <p:spPr>
          <a:xfrm>
            <a:off x="2398816" y="736270"/>
            <a:ext cx="71133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Colour</a:t>
            </a:r>
            <a:r>
              <a:rPr lang="en-US" b="1" dirty="0"/>
              <a:t> Scheme 3  Chromatic Grays</a:t>
            </a:r>
          </a:p>
          <a:p>
            <a:endParaRPr lang="en-US" dirty="0"/>
          </a:p>
          <a:p>
            <a:r>
              <a:rPr lang="en-US" dirty="0"/>
              <a:t>Mix chromatic grays using the following combinations</a:t>
            </a:r>
          </a:p>
          <a:p>
            <a:endParaRPr lang="en-US" dirty="0"/>
          </a:p>
          <a:p>
            <a:r>
              <a:rPr lang="en-US" dirty="0"/>
              <a:t>-blue + orange</a:t>
            </a:r>
          </a:p>
          <a:p>
            <a:r>
              <a:rPr lang="en-US" dirty="0"/>
              <a:t>-violet + yellow</a:t>
            </a:r>
          </a:p>
          <a:p>
            <a:r>
              <a:rPr lang="en-US" dirty="0"/>
              <a:t>-green + red</a:t>
            </a:r>
          </a:p>
          <a:p>
            <a:r>
              <a:rPr lang="en-US" dirty="0"/>
              <a:t>-black + any </a:t>
            </a:r>
            <a:r>
              <a:rPr lang="en-US" dirty="0" err="1"/>
              <a:t>colour</a:t>
            </a:r>
            <a:r>
              <a:rPr lang="en-US" dirty="0"/>
              <a:t> (you can try adding different </a:t>
            </a:r>
            <a:r>
              <a:rPr lang="en-US" dirty="0" err="1"/>
              <a:t>colours</a:t>
            </a:r>
            <a:r>
              <a:rPr lang="en-US" dirty="0"/>
              <a:t> to black to get a  variety of darks</a:t>
            </a:r>
            <a:br>
              <a:rPr lang="en-US" dirty="0"/>
            </a:br>
            <a:endParaRPr lang="en-US" dirty="0"/>
          </a:p>
          <a:p>
            <a:r>
              <a:rPr lang="en-US" dirty="0"/>
              <a:t>(Achromatic gray: black and white)</a:t>
            </a:r>
          </a:p>
        </p:txBody>
      </p:sp>
    </p:spTree>
    <p:extLst>
      <p:ext uri="{BB962C8B-B14F-4D97-AF65-F5344CB8AC3E}">
        <p14:creationId xmlns:p14="http://schemas.microsoft.com/office/powerpoint/2010/main" val="3605983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46AC12-7631-4B4C-9E1D-5FA1B29834B2}"/>
              </a:ext>
            </a:extLst>
          </p:cNvPr>
          <p:cNvSpPr txBox="1"/>
          <p:nvPr/>
        </p:nvSpPr>
        <p:spPr>
          <a:xfrm>
            <a:off x="2814452" y="795646"/>
            <a:ext cx="65076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Colour</a:t>
            </a:r>
            <a:r>
              <a:rPr lang="en-US" b="1" dirty="0"/>
              <a:t> Scheme 4 Low Key</a:t>
            </a:r>
          </a:p>
          <a:p>
            <a:endParaRPr lang="en-US" dirty="0"/>
          </a:p>
          <a:p>
            <a:r>
              <a:rPr lang="en-US" dirty="0"/>
              <a:t>Make a </a:t>
            </a:r>
            <a:r>
              <a:rPr lang="en-US" dirty="0" err="1"/>
              <a:t>colour</a:t>
            </a:r>
            <a:r>
              <a:rPr lang="en-US" dirty="0"/>
              <a:t> scheme based on dark </a:t>
            </a:r>
            <a:r>
              <a:rPr lang="en-US" dirty="0" err="1"/>
              <a:t>colours</a:t>
            </a:r>
            <a:r>
              <a:rPr lang="en-US" dirty="0"/>
              <a:t>:</a:t>
            </a:r>
          </a:p>
          <a:p>
            <a:r>
              <a:rPr lang="en-US" dirty="0"/>
              <a:t>Dark red, dark blue, dark green, dark gray</a:t>
            </a:r>
          </a:p>
          <a:p>
            <a:endParaRPr lang="en-US" dirty="0"/>
          </a:p>
          <a:p>
            <a:r>
              <a:rPr lang="en-US" dirty="0"/>
              <a:t>You can make </a:t>
            </a:r>
            <a:r>
              <a:rPr lang="en-US" dirty="0" err="1"/>
              <a:t>colours</a:t>
            </a:r>
            <a:r>
              <a:rPr lang="en-US" dirty="0"/>
              <a:t> dark by three ways</a:t>
            </a:r>
          </a:p>
          <a:p>
            <a:r>
              <a:rPr lang="en-US" dirty="0"/>
              <a:t>-using the complement  (red/green, blue/orange)</a:t>
            </a:r>
            <a:br>
              <a:rPr lang="en-US" dirty="0"/>
            </a:br>
            <a:r>
              <a:rPr lang="en-US" dirty="0"/>
              <a:t>-adding violet</a:t>
            </a:r>
          </a:p>
          <a:p>
            <a:r>
              <a:rPr lang="en-US" dirty="0"/>
              <a:t>-adding black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7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229</Words>
  <Application>Microsoft Macintosh PowerPoint</Application>
  <PresentationFormat>Widescreen</PresentationFormat>
  <Paragraphs>42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3</cp:revision>
  <dcterms:created xsi:type="dcterms:W3CDTF">2022-04-02T18:10:10Z</dcterms:created>
  <dcterms:modified xsi:type="dcterms:W3CDTF">2022-04-02T19:31:28Z</dcterms:modified>
</cp:coreProperties>
</file>