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8" r:id="rId2"/>
    <p:sldId id="273" r:id="rId3"/>
    <p:sldId id="259" r:id="rId4"/>
    <p:sldId id="257" r:id="rId5"/>
    <p:sldId id="256" r:id="rId6"/>
    <p:sldId id="260" r:id="rId7"/>
    <p:sldId id="261" r:id="rId8"/>
    <p:sldId id="271" r:id="rId9"/>
    <p:sldId id="278" r:id="rId10"/>
    <p:sldId id="263" r:id="rId11"/>
    <p:sldId id="276" r:id="rId12"/>
    <p:sldId id="269" r:id="rId13"/>
    <p:sldId id="265" r:id="rId14"/>
    <p:sldId id="270" r:id="rId15"/>
    <p:sldId id="280" r:id="rId16"/>
    <p:sldId id="281" r:id="rId17"/>
    <p:sldId id="282" r:id="rId18"/>
    <p:sldId id="283" r:id="rId19"/>
    <p:sldId id="277" r:id="rId20"/>
    <p:sldId id="275" r:id="rId21"/>
    <p:sldId id="268" r:id="rId22"/>
    <p:sldId id="272" r:id="rId23"/>
    <p:sldId id="264" r:id="rId24"/>
    <p:sldId id="284" r:id="rId25"/>
    <p:sldId id="262" r:id="rId26"/>
    <p:sldId id="274" r:id="rId27"/>
    <p:sldId id="267" r:id="rId28"/>
    <p:sldId id="266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94"/>
  </p:normalViewPr>
  <p:slideViewPr>
    <p:cSldViewPr snapToGrid="0" snapToObjects="1">
      <p:cViewPr varScale="1">
        <p:scale>
          <a:sx n="104" d="100"/>
          <a:sy n="104" d="100"/>
        </p:scale>
        <p:origin x="232" y="5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AD85F7-547E-8040-895A-4787E0791E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8573FD0-C7E8-9A45-9F87-BBFA54733A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A14124-DB9A-3E49-B263-86D20251AD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8022A-7852-AF4E-ACD8-D9C3F35C203D}" type="datetimeFigureOut">
              <a:rPr lang="en-US" smtClean="0"/>
              <a:t>4/25/22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31AC1A-7C79-BD4E-82C4-E7963AB8AD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8E7C49-C77B-AA40-9790-071890AC6F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022E1-165E-A84E-B9E6-9E025AA845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8425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84A094-2988-034F-AF53-4389F80F58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C00AC5-CAFC-BA4E-8C28-BD5C3CDB59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B65DD5-6F0E-9B46-A2B5-7148874D98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8022A-7852-AF4E-ACD8-D9C3F35C203D}" type="datetimeFigureOut">
              <a:rPr lang="en-US" smtClean="0"/>
              <a:t>4/25/22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F488EF-6543-8748-97FD-572262D929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9AED47-0452-254F-8D2A-3D24A9A67D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022E1-165E-A84E-B9E6-9E025AA845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12143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385210-9DB8-F346-AF66-B579358BDD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A7DA8E-843C-594A-8FDB-BD5A8D96F3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BAA422-3225-6F45-B543-3A915C9589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8022A-7852-AF4E-ACD8-D9C3F35C203D}" type="datetimeFigureOut">
              <a:rPr lang="en-US" smtClean="0"/>
              <a:t>4/25/22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C6CB89-103E-5540-9D4E-882B2A0425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206CCF-F151-F044-A5B5-6ACCEB3A74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022E1-165E-A84E-B9E6-9E025AA845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3091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4D4413-0CC7-1041-813E-296CDA571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BD8A1C-CD65-384C-8623-BC5C6E4AFA5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ED1CFB-682C-504F-9A8D-0C4735994A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BB98A88-43CA-4A49-B8D1-96935B65C5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8022A-7852-AF4E-ACD8-D9C3F35C203D}" type="datetimeFigureOut">
              <a:rPr lang="en-US" smtClean="0"/>
              <a:t>4/25/22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672F74-08E5-F443-8BA7-5974DB118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9AB35D-84EB-8547-9118-01D172127C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022E1-165E-A84E-B9E6-9E025AA845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06082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9AEC8A-7C0A-0C40-A9B5-6427588523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DC3C05-0781-444B-8ED7-25557269A8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35E324-CDC7-5443-A9E4-5A77254CF3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D23F8B-0AF7-A541-A00A-8A04AFA9DBF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F822751-02A5-314F-BDB8-B368A2BB644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F3A1607-509F-9849-857E-32B640ECFB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8022A-7852-AF4E-ACD8-D9C3F35C203D}" type="datetimeFigureOut">
              <a:rPr lang="en-US" smtClean="0"/>
              <a:t>4/25/22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7B6B0D3-F345-6648-96E9-CA37DA5DA4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294583E-E665-1A4A-8B5C-A791408293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022E1-165E-A84E-B9E6-9E025AA845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41095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43A4B6-56D6-7944-AA6A-5B1E977441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73E56E9-84EF-864D-8316-780AEBA03E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8022A-7852-AF4E-ACD8-D9C3F35C203D}" type="datetimeFigureOut">
              <a:rPr lang="en-US" smtClean="0"/>
              <a:t>4/25/22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B32E6B4-B795-E347-9ED6-6C44236127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9A1E94-5879-FC4A-8883-0C7C016514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022E1-165E-A84E-B9E6-9E025AA845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15845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B7C54E9-371F-6B43-8117-375B26A69C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8022A-7852-AF4E-ACD8-D9C3F35C203D}" type="datetimeFigureOut">
              <a:rPr lang="en-US" smtClean="0"/>
              <a:t>4/25/22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9A9C413-4939-4846-8515-3C6EBD9155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D654C4-C87F-0443-B9E5-BCE08CFBD6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022E1-165E-A84E-B9E6-9E025AA845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14829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DC9DF6-4F54-A94B-BD12-58C7C43724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11CFC8-64A3-0545-AC2A-7E394664E0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5A27AC-9212-8447-A34C-11F8C77787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4DBDDC-E877-8F4B-AEF6-65BE538D4D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8022A-7852-AF4E-ACD8-D9C3F35C203D}" type="datetimeFigureOut">
              <a:rPr lang="en-US" smtClean="0"/>
              <a:t>4/25/22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18F59A-2B5D-5F47-9F15-3EBBD62151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3B1451-C427-5C44-B6EE-4498A803B9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022E1-165E-A84E-B9E6-9E025AA845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73424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F63222-DC0E-BA40-9943-57E2EB1CBE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5C34516-EAC4-4743-B61C-C0464C610DA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84D43C-302F-A847-BBEA-AAC6E23CF7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11260B-A681-E14D-8DE6-21B2B6E60C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8022A-7852-AF4E-ACD8-D9C3F35C203D}" type="datetimeFigureOut">
              <a:rPr lang="en-US" smtClean="0"/>
              <a:t>4/25/22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62C226-3AF5-DE44-9A5B-A3DF6D6DA1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FE22F94-BB36-D74D-9E03-CDEE208F64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022E1-165E-A84E-B9E6-9E025AA845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3944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6BFB7B-EB2F-EC49-8E7B-F1891EED76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DA907C-9F15-6C4B-85A2-B1672ABFFE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451F53-2EA2-5243-A339-1D79B4770C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8022A-7852-AF4E-ACD8-D9C3F35C203D}" type="datetimeFigureOut">
              <a:rPr lang="en-US" smtClean="0"/>
              <a:t>4/25/22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49D0C1-76BD-2E46-B32A-4C2454A188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00CBE8-D1D9-834E-98F3-8DD20E0AE2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022E1-165E-A84E-B9E6-9E025AA845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68776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810025-0C61-E949-BD62-68768343A56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FFEDFA0-1C46-A94B-81FD-2426218DD8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B064E5-1F4D-6248-BD9C-CF3C63F536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8022A-7852-AF4E-ACD8-D9C3F35C203D}" type="datetimeFigureOut">
              <a:rPr lang="en-US" smtClean="0"/>
              <a:t>4/25/22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7034BC-CE98-3E41-A060-73A4AB0085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F8AB1F-FC92-7F40-9A33-930AA1E03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022E1-165E-A84E-B9E6-9E025AA845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4619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9FE408A-AF7A-BA47-BAA3-9444F0DBA4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08136C-19AD-2747-87D9-1365114107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A9C0DA-7D09-DA41-B8EF-421AD31C01E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A8022A-7852-AF4E-ACD8-D9C3F35C203D}" type="datetimeFigureOut">
              <a:rPr lang="en-US" smtClean="0"/>
              <a:t>4/25/22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4062C8-2D3D-0548-8C1B-95CB202BF9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2D1527-911F-4547-8230-2F51B058B8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D022E1-165E-A84E-B9E6-9E025AA845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47975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374FF80-2A5E-294A-AED0-5CAD4395DFE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25136" y="0"/>
            <a:ext cx="5141727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3D9C9B7-B5FF-1C47-9D50-D95087DB8BD8}"/>
              </a:ext>
            </a:extLst>
          </p:cNvPr>
          <p:cNvSpPr txBox="1"/>
          <p:nvPr/>
        </p:nvSpPr>
        <p:spPr>
          <a:xfrm>
            <a:off x="157655" y="6285186"/>
            <a:ext cx="22492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Sword fern</a:t>
            </a:r>
          </a:p>
        </p:txBody>
      </p:sp>
    </p:spTree>
    <p:extLst>
      <p:ext uri="{BB962C8B-B14F-4D97-AF65-F5344CB8AC3E}">
        <p14:creationId xmlns:p14="http://schemas.microsoft.com/office/powerpoint/2010/main" val="11954050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A508E9B-A3A7-FF4B-96F9-E0786966CC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3500" y="273050"/>
            <a:ext cx="9525000" cy="631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3693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1635E07-EE0A-3947-8D64-DEF55050F2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8840" y="0"/>
            <a:ext cx="71943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42894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FD78F05-6C4F-A54F-89D1-731183218D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0460" y="0"/>
            <a:ext cx="48310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55657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833B0F5-5C67-9D4E-986A-E842F6ACE2B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46128" y="0"/>
            <a:ext cx="769974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4805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94499F7-3A2A-F54A-A590-59761D476C2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78877" y="1311877"/>
            <a:ext cx="4780004" cy="4780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40943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EB795A4-4D72-084A-90F5-751BC36CA1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78505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9087D09-55A8-4746-A2E3-2CB1A61F2F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0460" y="0"/>
            <a:ext cx="48310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05225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966A086-B6F9-3F44-86DA-E760B4BDF6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1110" y="0"/>
            <a:ext cx="51497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6100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136DBF4-9BDA-6243-8139-BA12B955F52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7960" y="0"/>
            <a:ext cx="11136079" cy="626288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B683401-B341-B841-BB6D-A5C44D1FC3F7}"/>
              </a:ext>
            </a:extLst>
          </p:cNvPr>
          <p:cNvSpPr txBox="1"/>
          <p:nvPr/>
        </p:nvSpPr>
        <p:spPr>
          <a:xfrm>
            <a:off x="599090" y="6474372"/>
            <a:ext cx="2259724" cy="3836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Bracken fern</a:t>
            </a:r>
          </a:p>
        </p:txBody>
      </p:sp>
    </p:spTree>
    <p:extLst>
      <p:ext uri="{BB962C8B-B14F-4D97-AF65-F5344CB8AC3E}">
        <p14:creationId xmlns:p14="http://schemas.microsoft.com/office/powerpoint/2010/main" val="14973952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71CF5D7-5964-B74C-8E0C-21454BB09E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9627" y="643466"/>
            <a:ext cx="8192745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4906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5ED70C5-0557-E74C-BE91-C85D0498B42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74573" y="0"/>
            <a:ext cx="444285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1823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70FE249-4DBD-0247-BDF9-248A7D4B6F6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9609" y="0"/>
            <a:ext cx="1031278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62831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163007C-671F-4540-9DFA-531F094AFEA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4753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63A8133-075A-5045-BCF6-9CEC62F38D9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3093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C526160-1B60-7D40-BAE7-CAE38650010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5628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7B599B6-82B7-3C42-98DE-1E253B81CF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0465" y="74437"/>
            <a:ext cx="5361415" cy="6697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0888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54F0BC5-0829-234A-B216-82111610A7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6250" y="261075"/>
            <a:ext cx="4881732" cy="6115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42032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DD447CF-3A01-6543-B601-FC32B0C173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3102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C2A0130-3100-E142-A5CC-31DFAA98F3E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25762" y="0"/>
            <a:ext cx="514047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41861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C2D12E8-92F2-2B41-B246-D3347A6F0AE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9655" y="0"/>
            <a:ext cx="1035269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4537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7D69B4C-B1F3-0540-B20E-250EB7029C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0466" y="643466"/>
            <a:ext cx="5571067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36821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39EFFC2-3101-0448-A383-1033A179D08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70581" y="0"/>
            <a:ext cx="445083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570055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07B924E-8161-7144-8044-E7C899888C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2535" y="643466"/>
            <a:ext cx="3286929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789240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B5AE9A2-132E-CA4B-82F8-77111817E7A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60634" y="0"/>
            <a:ext cx="467073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940224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6B2D0DC-B634-954D-98B3-5AC46563799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323961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278D752-4051-804C-ADB2-CAD715ABC84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1000" y="0"/>
            <a:ext cx="11430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560033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3D11FEA-005B-E84A-8341-9F6134A4BBC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638253"/>
            <a:ext cx="12192000" cy="3581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45403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4</Words>
  <Application>Microsoft Macintosh PowerPoint</Application>
  <PresentationFormat>Widescreen</PresentationFormat>
  <Paragraphs>2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2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Wendy Welch</dc:creator>
  <cp:lastModifiedBy>Wendy Welch</cp:lastModifiedBy>
  <cp:revision>3</cp:revision>
  <dcterms:created xsi:type="dcterms:W3CDTF">2022-04-26T00:03:54Z</dcterms:created>
  <dcterms:modified xsi:type="dcterms:W3CDTF">2022-04-26T00:12:02Z</dcterms:modified>
</cp:coreProperties>
</file>