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59" r:id="rId7"/>
    <p:sldId id="265" r:id="rId8"/>
    <p:sldId id="262" r:id="rId9"/>
    <p:sldId id="283" r:id="rId10"/>
    <p:sldId id="281" r:id="rId11"/>
    <p:sldId id="269" r:id="rId12"/>
    <p:sldId id="284" r:id="rId13"/>
    <p:sldId id="270" r:id="rId14"/>
    <p:sldId id="271" r:id="rId15"/>
    <p:sldId id="268" r:id="rId16"/>
    <p:sldId id="273" r:id="rId17"/>
    <p:sldId id="277" r:id="rId18"/>
    <p:sldId id="267" r:id="rId19"/>
    <p:sldId id="275" r:id="rId20"/>
    <p:sldId id="276" r:id="rId21"/>
    <p:sldId id="272" r:id="rId22"/>
    <p:sldId id="282" r:id="rId23"/>
    <p:sldId id="278" r:id="rId24"/>
    <p:sldId id="279" r:id="rId25"/>
    <p:sldId id="280" r:id="rId26"/>
    <p:sldId id="266" r:id="rId27"/>
    <p:sldId id="264" r:id="rId28"/>
    <p:sldId id="26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75CFE-A21F-1A4A-9277-9B4B8494E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9BCABB-BB11-AD44-92F8-95122CFC4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6B6F4-6727-5F40-A427-0CAFA5648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9ED7D-5564-774D-B635-A0262599C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020DA-29D5-9441-8007-72F6F3C0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0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DA425-E657-754C-B15D-0DD76FFED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11E41-7082-D940-A47E-40BE721E6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286B9-8E54-F94A-855F-3717EEB3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96CF-1E5E-7F46-8240-E2DA45981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8F1FB-B746-6B46-9974-4DCDF89B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3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2AB07-1C7F-124C-B55E-C134C3EFA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7931F7-F840-E545-B9F8-37E9E1B11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7F202-38DB-7343-ABCE-5C4976A6D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737F3-3C18-6E44-981A-CFCD5847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ECE25-0B40-EF43-9328-44B90DFD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0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203CC-2265-E74B-BFDA-D517A8502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B6C63-30F7-A84D-94AC-8E4E263432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2CAA7-4B8D-C848-BFAF-E4D4104E3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F6F90-1E3E-8F42-8F5B-167A0B459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AB966-863D-B746-A7B5-DDF2897F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B116A-E937-9249-9C75-70B3CB8E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23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7329B-D81D-014D-B4B3-1C7F07506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6870B-60A1-2246-BD35-1586A2A73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C35EA-B30C-5747-BA44-3D76454B8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6C0443-AB6D-6445-8207-7CBCC6B542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A8F79F-32CC-D742-A1F7-58828203F0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E97911-72F8-8E45-B702-20852E15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EC5A2F-6F10-4948-9484-2AEFA5D50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CAB056-36C0-0644-BC6C-8B3EEF941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53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DEED3-B5D9-8F44-BECF-D86DEAD0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ADBABE-325A-2943-BBBE-E9B742CA8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F9D88F-391C-B845-A2BF-EAE873CAA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64B6-B83D-3040-933A-39A32A14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7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5538A7-9A4E-6548-A887-68CA26E64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3698AE-32CA-124F-8D51-41989A3B6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BDAEE-7773-D74A-9250-9890AE8D2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2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6FB9-B728-B144-93D3-CF62B6DC0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9CD6-21DF-2341-BFF2-19F92CD4E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55ABF-03AA-4A40-B71A-D935A19F5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74BAF-8510-924B-90A9-62E6DCCF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41AC9-F8D7-154B-A126-A99B6E95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82140-0779-9B41-A302-2411D72B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0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E8D0B-2745-A64B-B64C-CA18F127D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376BC0-28F6-AE44-A229-A87A223D8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AE5B8-231C-C84E-9CAA-EC18C63AB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C6F74-3750-044A-B5A2-1E042FDDA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F2D29-A3F7-AC44-A825-5F2748649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DF656-92C9-9E46-A972-4A06366F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B4599-C9E3-BC41-9D87-44D6EEA51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3E2BF2-550A-7644-AB64-AD9C1BBD4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5E2E5-0D4E-EF47-A106-35EFBD922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81F4E-B5EC-1D4B-A16F-8D88C07CF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2C52B-BE94-F848-8295-202F776F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6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1BCEC1-1233-374B-89E1-9C43FEA10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AE5A57-D366-2340-B8E0-48E419285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EA58C-2733-BE49-AEB4-85F052369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DEAB2-F4AA-0C47-891E-2617A612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17893-CCA4-7740-99CF-5A440CB0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CA34E2-97CD-DD46-8852-F2B76F10A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7D619-FE5E-EF4E-AD98-0BAB1C2AB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0BC91-CB22-B94F-A393-BDCC24DE54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A4EB7-78B9-764E-A8CB-C084933C1565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3F25E-5517-3A46-A6E8-1397716ACA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A1E4D-4788-BD4F-A4F8-74F0742333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F3F40-EBFD-9740-8B40-82044D747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9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935E09-566A-A948-98FA-F8CF8D4D2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262" y="0"/>
            <a:ext cx="5135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73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DAD991-3B55-C146-869B-1991CE964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3914" y="0"/>
            <a:ext cx="4804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443B44-70E0-A340-A62E-445A9FFBC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143" y="0"/>
            <a:ext cx="4557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80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3E9081-B15E-C947-A11B-FC81F88EC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938" y="0"/>
            <a:ext cx="5724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4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2ADFF9-3EA2-D441-964B-EBF8A2D3A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234" y="0"/>
            <a:ext cx="5669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34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FF01F-46F8-FC49-A753-2C458CAA4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588" y="0"/>
            <a:ext cx="4306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53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C7A7A2-6071-B249-BBA6-0AFDBC16A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429" y="643466"/>
            <a:ext cx="440114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30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55B723-1DBC-4C4D-BE2F-D0D341D3D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272" y="0"/>
            <a:ext cx="4407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8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302494-8A9D-BD4F-9996-111227128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841" y="643466"/>
            <a:ext cx="7306317" cy="5571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83755A-C5F2-F543-A5CF-4EF3105FA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20700"/>
            <a:ext cx="762000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6FEFA1-18C8-E740-8A04-A9EDF19C4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0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F487B8-D1DA-5643-85D7-7EF9166F2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8265"/>
            <a:ext cx="12192000" cy="508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77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04B895-ED42-BE43-85B5-730BABE15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2448"/>
            <a:ext cx="12192000" cy="573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21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BF689A-B1D0-314F-911C-DBDF75196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536" y="0"/>
            <a:ext cx="9710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80ED15-4E8C-7E4F-8D62-F341BCDDD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985" y="0"/>
            <a:ext cx="4280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84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E4E6B-EAE1-6D4A-B7F2-84A8D4ADB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551" y="0"/>
            <a:ext cx="48948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65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521F37-11C9-3D46-848B-E33C1324D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270" y="0"/>
            <a:ext cx="5585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4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F6293-8CED-B345-963D-BCE199FBA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090" y="643466"/>
            <a:ext cx="388581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906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B75487-4A48-6240-8F18-F11F62141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808" y="0"/>
            <a:ext cx="6028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46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B02F58-229E-B044-9E28-3CE2630BD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6" y="643466"/>
            <a:ext cx="83461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596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957B25-AEEB-6C4B-978E-A29F3A011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6" y="643466"/>
            <a:ext cx="83461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18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9C6E48-A987-2547-BB31-5CE53AAAD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0" y="1085850"/>
            <a:ext cx="54610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74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FDF570-0596-FB4D-8914-404BC9B63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136" y="0"/>
            <a:ext cx="10297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48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758AE-338B-3543-BF2B-CAD6C5AF4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1574800"/>
            <a:ext cx="50800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56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196449-6848-6A48-A31A-EB4E83FB4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602" y="0"/>
            <a:ext cx="5430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55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1E521-0169-6444-9B7B-94F7861FA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14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67959C-BB73-0145-B7F2-8AA59C6B3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33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DCE159-A18E-8D44-AF61-12C410ED6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05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18EE09-B22F-2648-A4E5-A923C23E15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58" b="98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19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Macintosh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2</cp:revision>
  <dcterms:created xsi:type="dcterms:W3CDTF">2022-03-01T01:37:08Z</dcterms:created>
  <dcterms:modified xsi:type="dcterms:W3CDTF">2022-03-01T02:16:28Z</dcterms:modified>
</cp:coreProperties>
</file>