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9" r:id="rId2"/>
    <p:sldId id="281" r:id="rId3"/>
    <p:sldId id="282" r:id="rId4"/>
    <p:sldId id="256" r:id="rId5"/>
    <p:sldId id="257" r:id="rId6"/>
    <p:sldId id="258" r:id="rId7"/>
    <p:sldId id="280" r:id="rId8"/>
    <p:sldId id="260" r:id="rId9"/>
    <p:sldId id="265" r:id="rId10"/>
    <p:sldId id="267" r:id="rId11"/>
    <p:sldId id="266" r:id="rId12"/>
    <p:sldId id="259" r:id="rId13"/>
    <p:sldId id="264" r:id="rId14"/>
    <p:sldId id="261" r:id="rId15"/>
    <p:sldId id="262" r:id="rId16"/>
    <p:sldId id="268" r:id="rId17"/>
    <p:sldId id="270" r:id="rId18"/>
    <p:sldId id="271" r:id="rId19"/>
    <p:sldId id="269" r:id="rId20"/>
    <p:sldId id="263" r:id="rId21"/>
    <p:sldId id="272" r:id="rId22"/>
    <p:sldId id="273" r:id="rId23"/>
    <p:sldId id="274" r:id="rId24"/>
    <p:sldId id="275" r:id="rId25"/>
    <p:sldId id="277" r:id="rId26"/>
    <p:sldId id="278" r:id="rId27"/>
    <p:sldId id="27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D09BA-9202-DA4F-A594-7A1A4CEEA4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1A0863-123D-6C49-983B-5D6D910B9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5E8EF-0904-CC48-B0A6-0115A1B17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2B6-D585-C942-B29B-1BD960EB0498}" type="datetimeFigureOut">
              <a:rPr lang="en-US" smtClean="0"/>
              <a:t>2/14/22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60CFA-66DB-614D-8B50-37FB0313D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4E8CE-9304-694A-89D7-1BEDD7CB1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65A0-4ABC-5247-A42C-2578B3978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FF29A-9A9E-EC4F-8691-4DC144BB6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36BD7-B097-D54D-B469-1C5C81A7F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2CB4F-A8B0-4841-AE3D-48DF38C1A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2B6-D585-C942-B29B-1BD960EB0498}" type="datetimeFigureOut">
              <a:rPr lang="en-US" smtClean="0"/>
              <a:t>2/14/22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0700A-5326-1243-AEC9-F33C998DD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A550C-DB57-6149-898B-25E663EC8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65A0-4ABC-5247-A42C-2578B3978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723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0C890-C504-D246-ADC8-C1022BD84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BEA1BF-9485-814A-BD9D-A705F8D40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A0192-FB2F-084E-971F-18AC3959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2B6-D585-C942-B29B-1BD960EB0498}" type="datetimeFigureOut">
              <a:rPr lang="en-US" smtClean="0"/>
              <a:t>2/14/22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FF5B9-8BFD-B046-BFFD-AD508C953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6AF46-805D-D440-89B2-E0EB7ADE7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65A0-4ABC-5247-A42C-2578B3978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081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6910C-DA6F-2E49-A96A-D67890C6F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AEDCE-9592-0849-8A26-67B0C38EE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64D342-6FA6-F14B-B14B-05108AC2D9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755B8A-30AA-EF4A-BB61-93226C549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2B6-D585-C942-B29B-1BD960EB0498}" type="datetimeFigureOut">
              <a:rPr lang="en-US" smtClean="0"/>
              <a:t>2/14/22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1CC6B-1D0C-FC40-A8F5-DBAD3B701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BC8BBA-551B-3E43-8E95-FE464757C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65A0-4ABC-5247-A42C-2578B3978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0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D1ECA-0712-554B-81EB-1F92FAD01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39184-5109-8744-B224-7E3AF9BC5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4A0DE2-AC1B-9F42-8236-00E176A74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F7BAC8-9597-684A-A22E-383354289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FD3769-756C-3A44-956C-4823F41177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36BEE3-E405-DC48-9A8A-E72D83134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2B6-D585-C942-B29B-1BD960EB0498}" type="datetimeFigureOut">
              <a:rPr lang="en-US" smtClean="0"/>
              <a:t>2/14/22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C65477-ECAB-3241-9407-8FD96871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31D683-4479-744C-953A-63038F80B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65A0-4ABC-5247-A42C-2578B3978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307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51879-7F1D-704A-8A7A-4BAE825F6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8B7A96-ACAD-7945-85B0-9732129F6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2B6-D585-C942-B29B-1BD960EB0498}" type="datetimeFigureOut">
              <a:rPr lang="en-US" smtClean="0"/>
              <a:t>2/14/22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ACBB6F-1140-AC4B-891A-90F1FF3E3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4E467-03EE-0F4D-8936-6F3487D0A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65A0-4ABC-5247-A42C-2578B3978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545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DB8751-F9B2-F542-A3C9-D47DE8B38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2B6-D585-C942-B29B-1BD960EB0498}" type="datetimeFigureOut">
              <a:rPr lang="en-US" smtClean="0"/>
              <a:t>2/14/22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A17888-CC45-424A-B89B-0C064F1A5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8E7F4F-690F-EE4F-9200-32E72956B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65A0-4ABC-5247-A42C-2578B3978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100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18A6F-9BA7-4D4F-A91A-A4D886615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5928A-2506-4D41-A915-4FD5E2EAF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5AD4E-5FDB-4741-BA4D-B61FB0D56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382A25-194A-524D-9DF8-22BBC1B42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2B6-D585-C942-B29B-1BD960EB0498}" type="datetimeFigureOut">
              <a:rPr lang="en-US" smtClean="0"/>
              <a:t>2/14/22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2534F-E5CB-8E4D-8754-F3E59BDC9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B9F6A-AC95-A24D-9064-C3ACB1E60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65A0-4ABC-5247-A42C-2578B3978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256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ED897-3C85-544B-9062-BC892B6EE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2CA05B-A862-334A-B53C-5BED9B7646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569F7-521B-8F4A-A788-97553AF152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7A986C-97AA-8F40-BA2E-DADACD40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2B6-D585-C942-B29B-1BD960EB0498}" type="datetimeFigureOut">
              <a:rPr lang="en-US" smtClean="0"/>
              <a:t>2/14/22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39FFC-6051-A843-88A4-B23804A7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15CED-FBC1-2F43-B0EC-BE8EEF97E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65A0-4ABC-5247-A42C-2578B3978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02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A47A2-0327-824A-B03F-930551F08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EE4A10-4056-D348-9E25-07988B3212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9200A-8F8A-BB41-B862-9F4BD7163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2B6-D585-C942-B29B-1BD960EB0498}" type="datetimeFigureOut">
              <a:rPr lang="en-US" smtClean="0"/>
              <a:t>2/14/22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4FCB0-57B2-664F-86EA-F9B032AAD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85EB8-4384-BF40-94D7-3600D8B17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65A0-4ABC-5247-A42C-2578B3978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546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EAA5B1-C3F0-C648-9AA3-3DB3B4C17C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C0D41A-7B68-8648-92A6-5A4A62A052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88FCA-38B7-0B48-8123-240A31993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2B6-D585-C942-B29B-1BD960EB0498}" type="datetimeFigureOut">
              <a:rPr lang="en-US" smtClean="0"/>
              <a:t>2/14/22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87789-714F-4244-A2E1-ACB4EEF4A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6D6C5-2693-3348-BED7-86E8C2A32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65A0-4ABC-5247-A42C-2578B3978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12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93B678-DFB3-B042-AB9B-091BA74C2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371A08-7C85-904C-BB3E-EFDA25644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0F634-BF6D-BB4E-95C3-31CA79A448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5F2B6-D585-C942-B29B-1BD960EB0498}" type="datetimeFigureOut">
              <a:rPr lang="en-US" smtClean="0"/>
              <a:t>2/14/22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C4AF1-DFBE-9146-B212-B8B3E6C7BD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A6D82-82C1-7545-A55D-7E4874052E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865A0-4ABC-5247-A42C-2578B3978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9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D3B4DC-C791-C94D-BAF4-DB8EEB1407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8705" y="0"/>
            <a:ext cx="45745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989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0FD0BA-B83E-3D43-B8CC-29EAB83F7C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2171"/>
            <a:ext cx="12192000" cy="559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96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02B03E-8B97-3843-8D60-718998C82B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53718"/>
            <a:ext cx="12192000" cy="315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24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A7D170-923A-894A-A7E2-688AFAE683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8281" y="0"/>
            <a:ext cx="81154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17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F78723-91E5-434F-B0C2-A78F41A344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2784" y="0"/>
            <a:ext cx="67264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01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BCC460-C62C-064D-BFD5-79048E29B0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7543" y="0"/>
            <a:ext cx="9436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16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7886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268555-D035-8645-AFBC-8838DCBF53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5059" y="0"/>
            <a:ext cx="96818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883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4B9F19-3312-9C41-BBFB-7FFADD9A81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5625" y="0"/>
            <a:ext cx="6000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083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A75977-F688-0F4E-BDAC-E8E22DAD7E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789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A565C8-2B76-3742-9D15-BF0BC0B734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986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07B9B9-5CCA-5240-B0CC-221F781DE5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95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ADC84A-9316-864C-AB05-C114CF3DEF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3462" y="0"/>
            <a:ext cx="81450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89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4148C8-0B88-9847-9648-3261F58D02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3500" y="254000"/>
            <a:ext cx="6985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875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B03192-D5AB-8641-BCBB-98A855E0EA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77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E2B0FE-2B91-D648-88E8-E75B9999E7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46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DC0D0D-7C0C-B849-AC62-FC527EF369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47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C2BE59-5F7C-A248-97D7-55E813DBBA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2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0C9A99-CAFE-2B41-B79F-1B99E9A2AF6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413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FB0AAC-52A3-4C4F-809B-B5E97F6DEE4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5349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EC7863-B842-DF4F-9CA2-7D1DA4D4C2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2886" y="155758"/>
            <a:ext cx="4941153" cy="65663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EC8867-C227-9B4D-BE73-FF719391AF74}"/>
              </a:ext>
            </a:extLst>
          </p:cNvPr>
          <p:cNvSpPr txBox="1"/>
          <p:nvPr/>
        </p:nvSpPr>
        <p:spPr>
          <a:xfrm>
            <a:off x="8723870" y="6116595"/>
            <a:ext cx="2137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Anselm Kiefer</a:t>
            </a:r>
          </a:p>
        </p:txBody>
      </p:sp>
    </p:spTree>
    <p:extLst>
      <p:ext uri="{BB962C8B-B14F-4D97-AF65-F5344CB8AC3E}">
        <p14:creationId xmlns:p14="http://schemas.microsoft.com/office/powerpoint/2010/main" val="39624369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C6D353-537B-754A-B75D-FD3F5389BC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859" y="643466"/>
            <a:ext cx="586428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37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D8418A-3244-9241-B187-94885184DEB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102" y="0"/>
            <a:ext cx="52177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399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61A4B8-340A-3F48-A380-8B736865A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784" y="643466"/>
            <a:ext cx="785843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71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FA3EC8-BF99-5144-8860-C81A2A441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228" y="643466"/>
            <a:ext cx="837754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39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8C21B2-EE99-2941-AB35-1236171EA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765" y="0"/>
            <a:ext cx="6036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878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530787-5C7D-A848-BDC6-6B07CE6A1E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0024" y="0"/>
            <a:ext cx="64119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00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</Words>
  <Application>Microsoft Macintosh PowerPoint</Application>
  <PresentationFormat>Widescreen</PresentationFormat>
  <Paragraphs>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8</cp:revision>
  <dcterms:created xsi:type="dcterms:W3CDTF">2022-02-15T00:16:37Z</dcterms:created>
  <dcterms:modified xsi:type="dcterms:W3CDTF">2022-02-15T01:47:34Z</dcterms:modified>
</cp:coreProperties>
</file>